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custShowLst>
    <p:custShow name="Diaprojekcija po meri 1" id="0">
      <p:sldLst>
        <p:sld r:id="rId2"/>
      </p:sldLst>
    </p:custShow>
  </p:custShowLst>
  <p:custDataLst>
    <p:tags r:id="rId4"/>
  </p:custDataLst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2" d="100"/>
          <a:sy n="112" d="100"/>
        </p:scale>
        <p:origin x="-342" y="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C1C05B-8B53-4CBD-B83E-CF703B14AB19}" type="datetimeFigureOut">
              <a:rPr lang="sl-SI" smtClean="0"/>
              <a:pPr/>
              <a:t>8.9.2010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72A72-51E4-4445-AB9F-1AA79F3DC3BA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72A72-51E4-4445-AB9F-1AA79F3DC3BA}" type="slidenum">
              <a:rPr lang="sl-SI" smtClean="0"/>
              <a:pPr/>
              <a:t>1</a:t>
            </a:fld>
            <a:endParaRPr 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837A1-E024-4EBD-9597-CA5C2F2D3B46}" type="datetimeFigureOut">
              <a:rPr lang="sl-SI" smtClean="0"/>
              <a:pPr/>
              <a:t>8.9.2010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A88C-BB0D-4EF3-BDD1-AC30DCCF80BE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837A1-E024-4EBD-9597-CA5C2F2D3B46}" type="datetimeFigureOut">
              <a:rPr lang="sl-SI" smtClean="0"/>
              <a:pPr/>
              <a:t>8.9.2010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A88C-BB0D-4EF3-BDD1-AC30DCCF80BE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837A1-E024-4EBD-9597-CA5C2F2D3B46}" type="datetimeFigureOut">
              <a:rPr lang="sl-SI" smtClean="0"/>
              <a:pPr/>
              <a:t>8.9.2010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A88C-BB0D-4EF3-BDD1-AC30DCCF80BE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837A1-E024-4EBD-9597-CA5C2F2D3B46}" type="datetimeFigureOut">
              <a:rPr lang="sl-SI" smtClean="0"/>
              <a:pPr/>
              <a:t>8.9.2010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A88C-BB0D-4EF3-BDD1-AC30DCCF80BE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837A1-E024-4EBD-9597-CA5C2F2D3B46}" type="datetimeFigureOut">
              <a:rPr lang="sl-SI" smtClean="0"/>
              <a:pPr/>
              <a:t>8.9.2010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A88C-BB0D-4EF3-BDD1-AC30DCCF80BE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837A1-E024-4EBD-9597-CA5C2F2D3B46}" type="datetimeFigureOut">
              <a:rPr lang="sl-SI" smtClean="0"/>
              <a:pPr/>
              <a:t>8.9.2010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A88C-BB0D-4EF3-BDD1-AC30DCCF80BE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837A1-E024-4EBD-9597-CA5C2F2D3B46}" type="datetimeFigureOut">
              <a:rPr lang="sl-SI" smtClean="0"/>
              <a:pPr/>
              <a:t>8.9.2010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A88C-BB0D-4EF3-BDD1-AC30DCCF80BE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837A1-E024-4EBD-9597-CA5C2F2D3B46}" type="datetimeFigureOut">
              <a:rPr lang="sl-SI" smtClean="0"/>
              <a:pPr/>
              <a:t>8.9.2010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A88C-BB0D-4EF3-BDD1-AC30DCCF80BE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837A1-E024-4EBD-9597-CA5C2F2D3B46}" type="datetimeFigureOut">
              <a:rPr lang="sl-SI" smtClean="0"/>
              <a:pPr/>
              <a:t>8.9.2010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A88C-BB0D-4EF3-BDD1-AC30DCCF80BE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837A1-E024-4EBD-9597-CA5C2F2D3B46}" type="datetimeFigureOut">
              <a:rPr lang="sl-SI" smtClean="0"/>
              <a:pPr/>
              <a:t>8.9.2010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A88C-BB0D-4EF3-BDD1-AC30DCCF80BE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837A1-E024-4EBD-9597-CA5C2F2D3B46}" type="datetimeFigureOut">
              <a:rPr lang="sl-SI" smtClean="0"/>
              <a:pPr/>
              <a:t>8.9.2010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A88C-BB0D-4EF3-BDD1-AC30DCCF80BE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837A1-E024-4EBD-9597-CA5C2F2D3B46}" type="datetimeFigureOut">
              <a:rPr lang="sl-SI" smtClean="0"/>
              <a:pPr/>
              <a:t>8.9.2010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DA88C-BB0D-4EF3-BDD1-AC30DCCF80BE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ročno 3"/>
          <p:cNvSpPr/>
          <p:nvPr/>
        </p:nvSpPr>
        <p:spPr>
          <a:xfrm>
            <a:off x="-135467" y="959556"/>
            <a:ext cx="8704955" cy="2088444"/>
          </a:xfrm>
          <a:custGeom>
            <a:avLst/>
            <a:gdLst>
              <a:gd name="connsiteX0" fmla="*/ 0 w 8704955"/>
              <a:gd name="connsiteY0" fmla="*/ 56444 h 2088444"/>
              <a:gd name="connsiteX1" fmla="*/ 203200 w 8704955"/>
              <a:gd name="connsiteY1" fmla="*/ 67733 h 2088444"/>
              <a:gd name="connsiteX2" fmla="*/ 338667 w 8704955"/>
              <a:gd name="connsiteY2" fmla="*/ 101600 h 2088444"/>
              <a:gd name="connsiteX3" fmla="*/ 372534 w 8704955"/>
              <a:gd name="connsiteY3" fmla="*/ 112888 h 2088444"/>
              <a:gd name="connsiteX4" fmla="*/ 462845 w 8704955"/>
              <a:gd name="connsiteY4" fmla="*/ 124177 h 2088444"/>
              <a:gd name="connsiteX5" fmla="*/ 508000 w 8704955"/>
              <a:gd name="connsiteY5" fmla="*/ 146755 h 2088444"/>
              <a:gd name="connsiteX6" fmla="*/ 553156 w 8704955"/>
              <a:gd name="connsiteY6" fmla="*/ 158044 h 2088444"/>
              <a:gd name="connsiteX7" fmla="*/ 587023 w 8704955"/>
              <a:gd name="connsiteY7" fmla="*/ 169333 h 2088444"/>
              <a:gd name="connsiteX8" fmla="*/ 846667 w 8704955"/>
              <a:gd name="connsiteY8" fmla="*/ 158044 h 2088444"/>
              <a:gd name="connsiteX9" fmla="*/ 880534 w 8704955"/>
              <a:gd name="connsiteY9" fmla="*/ 146755 h 2088444"/>
              <a:gd name="connsiteX10" fmla="*/ 1004711 w 8704955"/>
              <a:gd name="connsiteY10" fmla="*/ 135466 h 2088444"/>
              <a:gd name="connsiteX11" fmla="*/ 1095023 w 8704955"/>
              <a:gd name="connsiteY11" fmla="*/ 124177 h 2088444"/>
              <a:gd name="connsiteX12" fmla="*/ 1207911 w 8704955"/>
              <a:gd name="connsiteY12" fmla="*/ 101600 h 2088444"/>
              <a:gd name="connsiteX13" fmla="*/ 1298223 w 8704955"/>
              <a:gd name="connsiteY13" fmla="*/ 79022 h 2088444"/>
              <a:gd name="connsiteX14" fmla="*/ 1490134 w 8704955"/>
              <a:gd name="connsiteY14" fmla="*/ 45155 h 2088444"/>
              <a:gd name="connsiteX15" fmla="*/ 1546578 w 8704955"/>
              <a:gd name="connsiteY15" fmla="*/ 33866 h 2088444"/>
              <a:gd name="connsiteX16" fmla="*/ 1738489 w 8704955"/>
              <a:gd name="connsiteY16" fmla="*/ 22577 h 2088444"/>
              <a:gd name="connsiteX17" fmla="*/ 1840089 w 8704955"/>
              <a:gd name="connsiteY17" fmla="*/ 11288 h 2088444"/>
              <a:gd name="connsiteX18" fmla="*/ 1964267 w 8704955"/>
              <a:gd name="connsiteY18" fmla="*/ 0 h 2088444"/>
              <a:gd name="connsiteX19" fmla="*/ 2099734 w 8704955"/>
              <a:gd name="connsiteY19" fmla="*/ 11288 h 2088444"/>
              <a:gd name="connsiteX20" fmla="*/ 2156178 w 8704955"/>
              <a:gd name="connsiteY20" fmla="*/ 22577 h 2088444"/>
              <a:gd name="connsiteX21" fmla="*/ 2483556 w 8704955"/>
              <a:gd name="connsiteY21" fmla="*/ 33866 h 2088444"/>
              <a:gd name="connsiteX22" fmla="*/ 2664178 w 8704955"/>
              <a:gd name="connsiteY22" fmla="*/ 45155 h 2088444"/>
              <a:gd name="connsiteX23" fmla="*/ 2788356 w 8704955"/>
              <a:gd name="connsiteY23" fmla="*/ 79022 h 2088444"/>
              <a:gd name="connsiteX24" fmla="*/ 2867378 w 8704955"/>
              <a:gd name="connsiteY24" fmla="*/ 124177 h 2088444"/>
              <a:gd name="connsiteX25" fmla="*/ 2912534 w 8704955"/>
              <a:gd name="connsiteY25" fmla="*/ 135466 h 2088444"/>
              <a:gd name="connsiteX26" fmla="*/ 3002845 w 8704955"/>
              <a:gd name="connsiteY26" fmla="*/ 203200 h 2088444"/>
              <a:gd name="connsiteX27" fmla="*/ 3036711 w 8704955"/>
              <a:gd name="connsiteY27" fmla="*/ 225777 h 2088444"/>
              <a:gd name="connsiteX28" fmla="*/ 3081867 w 8704955"/>
              <a:gd name="connsiteY28" fmla="*/ 259644 h 2088444"/>
              <a:gd name="connsiteX29" fmla="*/ 3127023 w 8704955"/>
              <a:gd name="connsiteY29" fmla="*/ 270933 h 2088444"/>
              <a:gd name="connsiteX30" fmla="*/ 3172178 w 8704955"/>
              <a:gd name="connsiteY30" fmla="*/ 293511 h 2088444"/>
              <a:gd name="connsiteX31" fmla="*/ 3239911 w 8704955"/>
              <a:gd name="connsiteY31" fmla="*/ 316088 h 2088444"/>
              <a:gd name="connsiteX32" fmla="*/ 3273778 w 8704955"/>
              <a:gd name="connsiteY32" fmla="*/ 338666 h 2088444"/>
              <a:gd name="connsiteX33" fmla="*/ 3341511 w 8704955"/>
              <a:gd name="connsiteY33" fmla="*/ 349955 h 2088444"/>
              <a:gd name="connsiteX34" fmla="*/ 3623734 w 8704955"/>
              <a:gd name="connsiteY34" fmla="*/ 361244 h 2088444"/>
              <a:gd name="connsiteX35" fmla="*/ 3905956 w 8704955"/>
              <a:gd name="connsiteY35" fmla="*/ 349955 h 2088444"/>
              <a:gd name="connsiteX36" fmla="*/ 3951111 w 8704955"/>
              <a:gd name="connsiteY36" fmla="*/ 338666 h 2088444"/>
              <a:gd name="connsiteX37" fmla="*/ 4549423 w 8704955"/>
              <a:gd name="connsiteY37" fmla="*/ 316088 h 2088444"/>
              <a:gd name="connsiteX38" fmla="*/ 5610578 w 8704955"/>
              <a:gd name="connsiteY38" fmla="*/ 327377 h 2088444"/>
              <a:gd name="connsiteX39" fmla="*/ 5847645 w 8704955"/>
              <a:gd name="connsiteY39" fmla="*/ 361244 h 2088444"/>
              <a:gd name="connsiteX40" fmla="*/ 6208889 w 8704955"/>
              <a:gd name="connsiteY40" fmla="*/ 406400 h 2088444"/>
              <a:gd name="connsiteX41" fmla="*/ 6242756 w 8704955"/>
              <a:gd name="connsiteY41" fmla="*/ 417688 h 2088444"/>
              <a:gd name="connsiteX42" fmla="*/ 6299200 w 8704955"/>
              <a:gd name="connsiteY42" fmla="*/ 428977 h 2088444"/>
              <a:gd name="connsiteX43" fmla="*/ 6333067 w 8704955"/>
              <a:gd name="connsiteY43" fmla="*/ 451555 h 2088444"/>
              <a:gd name="connsiteX44" fmla="*/ 6400800 w 8704955"/>
              <a:gd name="connsiteY44" fmla="*/ 474133 h 2088444"/>
              <a:gd name="connsiteX45" fmla="*/ 6491111 w 8704955"/>
              <a:gd name="connsiteY45" fmla="*/ 519288 h 2088444"/>
              <a:gd name="connsiteX46" fmla="*/ 6524978 w 8704955"/>
              <a:gd name="connsiteY46" fmla="*/ 541866 h 2088444"/>
              <a:gd name="connsiteX47" fmla="*/ 6592711 w 8704955"/>
              <a:gd name="connsiteY47" fmla="*/ 564444 h 2088444"/>
              <a:gd name="connsiteX48" fmla="*/ 6694311 w 8704955"/>
              <a:gd name="connsiteY48" fmla="*/ 620888 h 2088444"/>
              <a:gd name="connsiteX49" fmla="*/ 6795911 w 8704955"/>
              <a:gd name="connsiteY49" fmla="*/ 711200 h 2088444"/>
              <a:gd name="connsiteX50" fmla="*/ 6829778 w 8704955"/>
              <a:gd name="connsiteY50" fmla="*/ 778933 h 2088444"/>
              <a:gd name="connsiteX51" fmla="*/ 6863645 w 8704955"/>
              <a:gd name="connsiteY51" fmla="*/ 801511 h 2088444"/>
              <a:gd name="connsiteX52" fmla="*/ 6886223 w 8704955"/>
              <a:gd name="connsiteY52" fmla="*/ 835377 h 2088444"/>
              <a:gd name="connsiteX53" fmla="*/ 6897511 w 8704955"/>
              <a:gd name="connsiteY53" fmla="*/ 869244 h 2088444"/>
              <a:gd name="connsiteX54" fmla="*/ 6931378 w 8704955"/>
              <a:gd name="connsiteY54" fmla="*/ 891822 h 2088444"/>
              <a:gd name="connsiteX55" fmla="*/ 7010400 w 8704955"/>
              <a:gd name="connsiteY55" fmla="*/ 959555 h 2088444"/>
              <a:gd name="connsiteX56" fmla="*/ 7044267 w 8704955"/>
              <a:gd name="connsiteY56" fmla="*/ 993422 h 2088444"/>
              <a:gd name="connsiteX57" fmla="*/ 7112000 w 8704955"/>
              <a:gd name="connsiteY57" fmla="*/ 1016000 h 2088444"/>
              <a:gd name="connsiteX58" fmla="*/ 7495823 w 8704955"/>
              <a:gd name="connsiteY58" fmla="*/ 1038577 h 2088444"/>
              <a:gd name="connsiteX59" fmla="*/ 7800623 w 8704955"/>
              <a:gd name="connsiteY59" fmla="*/ 1072444 h 2088444"/>
              <a:gd name="connsiteX60" fmla="*/ 7834489 w 8704955"/>
              <a:gd name="connsiteY60" fmla="*/ 1083733 h 2088444"/>
              <a:gd name="connsiteX61" fmla="*/ 7902223 w 8704955"/>
              <a:gd name="connsiteY61" fmla="*/ 1128888 h 2088444"/>
              <a:gd name="connsiteX62" fmla="*/ 7947378 w 8704955"/>
              <a:gd name="connsiteY62" fmla="*/ 1151466 h 2088444"/>
              <a:gd name="connsiteX63" fmla="*/ 8003823 w 8704955"/>
              <a:gd name="connsiteY63" fmla="*/ 1174044 h 2088444"/>
              <a:gd name="connsiteX64" fmla="*/ 8082845 w 8704955"/>
              <a:gd name="connsiteY64" fmla="*/ 1230488 h 2088444"/>
              <a:gd name="connsiteX65" fmla="*/ 8195734 w 8704955"/>
              <a:gd name="connsiteY65" fmla="*/ 1264355 h 2088444"/>
              <a:gd name="connsiteX66" fmla="*/ 8240889 w 8704955"/>
              <a:gd name="connsiteY66" fmla="*/ 1286933 h 2088444"/>
              <a:gd name="connsiteX67" fmla="*/ 8342489 w 8704955"/>
              <a:gd name="connsiteY67" fmla="*/ 1343377 h 2088444"/>
              <a:gd name="connsiteX68" fmla="*/ 8421511 w 8704955"/>
              <a:gd name="connsiteY68" fmla="*/ 1399822 h 2088444"/>
              <a:gd name="connsiteX69" fmla="*/ 8455378 w 8704955"/>
              <a:gd name="connsiteY69" fmla="*/ 1411111 h 2088444"/>
              <a:gd name="connsiteX70" fmla="*/ 8477956 w 8704955"/>
              <a:gd name="connsiteY70" fmla="*/ 1444977 h 2088444"/>
              <a:gd name="connsiteX71" fmla="*/ 8500534 w 8704955"/>
              <a:gd name="connsiteY71" fmla="*/ 1535288 h 2088444"/>
              <a:gd name="connsiteX72" fmla="*/ 8523111 w 8704955"/>
              <a:gd name="connsiteY72" fmla="*/ 1603022 h 2088444"/>
              <a:gd name="connsiteX73" fmla="*/ 8568267 w 8704955"/>
              <a:gd name="connsiteY73" fmla="*/ 1738488 h 2088444"/>
              <a:gd name="connsiteX74" fmla="*/ 8590845 w 8704955"/>
              <a:gd name="connsiteY74" fmla="*/ 1806222 h 2088444"/>
              <a:gd name="connsiteX75" fmla="*/ 8602134 w 8704955"/>
              <a:gd name="connsiteY75" fmla="*/ 1840088 h 2088444"/>
              <a:gd name="connsiteX76" fmla="*/ 8636000 w 8704955"/>
              <a:gd name="connsiteY76" fmla="*/ 1862666 h 2088444"/>
              <a:gd name="connsiteX77" fmla="*/ 8647289 w 8704955"/>
              <a:gd name="connsiteY77" fmla="*/ 1896533 h 2088444"/>
              <a:gd name="connsiteX78" fmla="*/ 8669867 w 8704955"/>
              <a:gd name="connsiteY78" fmla="*/ 1930400 h 2088444"/>
              <a:gd name="connsiteX79" fmla="*/ 8692445 w 8704955"/>
              <a:gd name="connsiteY79" fmla="*/ 1998133 h 2088444"/>
              <a:gd name="connsiteX80" fmla="*/ 8658578 w 8704955"/>
              <a:gd name="connsiteY80" fmla="*/ 2088444 h 2088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8704955" h="2088444">
                <a:moveTo>
                  <a:pt x="0" y="56444"/>
                </a:moveTo>
                <a:cubicBezTo>
                  <a:pt x="67733" y="60207"/>
                  <a:pt x="135957" y="58767"/>
                  <a:pt x="203200" y="67733"/>
                </a:cubicBezTo>
                <a:cubicBezTo>
                  <a:pt x="249337" y="73885"/>
                  <a:pt x="294510" y="86882"/>
                  <a:pt x="338667" y="101600"/>
                </a:cubicBezTo>
                <a:cubicBezTo>
                  <a:pt x="349956" y="105363"/>
                  <a:pt x="360826" y="110759"/>
                  <a:pt x="372534" y="112888"/>
                </a:cubicBezTo>
                <a:cubicBezTo>
                  <a:pt x="402383" y="118315"/>
                  <a:pt x="432741" y="120414"/>
                  <a:pt x="462845" y="124177"/>
                </a:cubicBezTo>
                <a:cubicBezTo>
                  <a:pt x="477897" y="131703"/>
                  <a:pt x="492243" y="140846"/>
                  <a:pt x="508000" y="146755"/>
                </a:cubicBezTo>
                <a:cubicBezTo>
                  <a:pt x="522527" y="152203"/>
                  <a:pt x="538238" y="153782"/>
                  <a:pt x="553156" y="158044"/>
                </a:cubicBezTo>
                <a:cubicBezTo>
                  <a:pt x="564598" y="161313"/>
                  <a:pt x="575734" y="165570"/>
                  <a:pt x="587023" y="169333"/>
                </a:cubicBezTo>
                <a:cubicBezTo>
                  <a:pt x="673571" y="165570"/>
                  <a:pt x="760292" y="164688"/>
                  <a:pt x="846667" y="158044"/>
                </a:cubicBezTo>
                <a:cubicBezTo>
                  <a:pt x="858532" y="157131"/>
                  <a:pt x="868754" y="148438"/>
                  <a:pt x="880534" y="146755"/>
                </a:cubicBezTo>
                <a:cubicBezTo>
                  <a:pt x="921679" y="140877"/>
                  <a:pt x="963376" y="139817"/>
                  <a:pt x="1004711" y="135466"/>
                </a:cubicBezTo>
                <a:cubicBezTo>
                  <a:pt x="1034883" y="132290"/>
                  <a:pt x="1064919" y="127940"/>
                  <a:pt x="1095023" y="124177"/>
                </a:cubicBezTo>
                <a:cubicBezTo>
                  <a:pt x="1237420" y="88577"/>
                  <a:pt x="1014174" y="143114"/>
                  <a:pt x="1207911" y="101600"/>
                </a:cubicBezTo>
                <a:cubicBezTo>
                  <a:pt x="1238253" y="95098"/>
                  <a:pt x="1267795" y="85108"/>
                  <a:pt x="1298223" y="79022"/>
                </a:cubicBezTo>
                <a:cubicBezTo>
                  <a:pt x="1557739" y="27118"/>
                  <a:pt x="1289544" y="78587"/>
                  <a:pt x="1490134" y="45155"/>
                </a:cubicBezTo>
                <a:cubicBezTo>
                  <a:pt x="1509060" y="42001"/>
                  <a:pt x="1527470" y="35603"/>
                  <a:pt x="1546578" y="33866"/>
                </a:cubicBezTo>
                <a:cubicBezTo>
                  <a:pt x="1610396" y="28064"/>
                  <a:pt x="1674597" y="27492"/>
                  <a:pt x="1738489" y="22577"/>
                </a:cubicBezTo>
                <a:cubicBezTo>
                  <a:pt x="1772464" y="19964"/>
                  <a:pt x="1806183" y="14678"/>
                  <a:pt x="1840089" y="11288"/>
                </a:cubicBezTo>
                <a:lnTo>
                  <a:pt x="1964267" y="0"/>
                </a:lnTo>
                <a:cubicBezTo>
                  <a:pt x="2009423" y="3763"/>
                  <a:pt x="2054732" y="5994"/>
                  <a:pt x="2099734" y="11288"/>
                </a:cubicBezTo>
                <a:cubicBezTo>
                  <a:pt x="2118790" y="13530"/>
                  <a:pt x="2137024" y="21450"/>
                  <a:pt x="2156178" y="22577"/>
                </a:cubicBezTo>
                <a:cubicBezTo>
                  <a:pt x="2265180" y="28989"/>
                  <a:pt x="2374473" y="29018"/>
                  <a:pt x="2483556" y="33866"/>
                </a:cubicBezTo>
                <a:cubicBezTo>
                  <a:pt x="2543821" y="36544"/>
                  <a:pt x="2603971" y="41392"/>
                  <a:pt x="2664178" y="45155"/>
                </a:cubicBezTo>
                <a:cubicBezTo>
                  <a:pt x="2750114" y="73801"/>
                  <a:pt x="2708574" y="63066"/>
                  <a:pt x="2788356" y="79022"/>
                </a:cubicBezTo>
                <a:cubicBezTo>
                  <a:pt x="2816430" y="97738"/>
                  <a:pt x="2834639" y="111900"/>
                  <a:pt x="2867378" y="124177"/>
                </a:cubicBezTo>
                <a:cubicBezTo>
                  <a:pt x="2881905" y="129625"/>
                  <a:pt x="2897482" y="131703"/>
                  <a:pt x="2912534" y="135466"/>
                </a:cubicBezTo>
                <a:cubicBezTo>
                  <a:pt x="2942638" y="158044"/>
                  <a:pt x="2971535" y="182327"/>
                  <a:pt x="3002845" y="203200"/>
                </a:cubicBezTo>
                <a:cubicBezTo>
                  <a:pt x="3014134" y="210726"/>
                  <a:pt x="3025671" y="217891"/>
                  <a:pt x="3036711" y="225777"/>
                </a:cubicBezTo>
                <a:cubicBezTo>
                  <a:pt x="3052021" y="236713"/>
                  <a:pt x="3065038" y="251230"/>
                  <a:pt x="3081867" y="259644"/>
                </a:cubicBezTo>
                <a:cubicBezTo>
                  <a:pt x="3095744" y="266583"/>
                  <a:pt x="3111971" y="267170"/>
                  <a:pt x="3127023" y="270933"/>
                </a:cubicBezTo>
                <a:cubicBezTo>
                  <a:pt x="3142075" y="278459"/>
                  <a:pt x="3156553" y="287261"/>
                  <a:pt x="3172178" y="293511"/>
                </a:cubicBezTo>
                <a:cubicBezTo>
                  <a:pt x="3194275" y="302350"/>
                  <a:pt x="3239911" y="316088"/>
                  <a:pt x="3239911" y="316088"/>
                </a:cubicBezTo>
                <a:cubicBezTo>
                  <a:pt x="3251200" y="323614"/>
                  <a:pt x="3260907" y="334375"/>
                  <a:pt x="3273778" y="338666"/>
                </a:cubicBezTo>
                <a:cubicBezTo>
                  <a:pt x="3295492" y="345904"/>
                  <a:pt x="3318669" y="348481"/>
                  <a:pt x="3341511" y="349955"/>
                </a:cubicBezTo>
                <a:cubicBezTo>
                  <a:pt x="3435465" y="356017"/>
                  <a:pt x="3529660" y="357481"/>
                  <a:pt x="3623734" y="361244"/>
                </a:cubicBezTo>
                <a:cubicBezTo>
                  <a:pt x="3717808" y="357481"/>
                  <a:pt x="3812030" y="356433"/>
                  <a:pt x="3905956" y="349955"/>
                </a:cubicBezTo>
                <a:cubicBezTo>
                  <a:pt x="3921434" y="348888"/>
                  <a:pt x="3935654" y="340010"/>
                  <a:pt x="3951111" y="338666"/>
                </a:cubicBezTo>
                <a:cubicBezTo>
                  <a:pt x="4089235" y="326655"/>
                  <a:pt x="4459071" y="318745"/>
                  <a:pt x="4549423" y="316088"/>
                </a:cubicBezTo>
                <a:lnTo>
                  <a:pt x="5610578" y="327377"/>
                </a:lnTo>
                <a:cubicBezTo>
                  <a:pt x="6008573" y="338134"/>
                  <a:pt x="5694071" y="337617"/>
                  <a:pt x="5847645" y="361244"/>
                </a:cubicBezTo>
                <a:cubicBezTo>
                  <a:pt x="6040672" y="390941"/>
                  <a:pt x="6054867" y="390998"/>
                  <a:pt x="6208889" y="406400"/>
                </a:cubicBezTo>
                <a:cubicBezTo>
                  <a:pt x="6220178" y="410163"/>
                  <a:pt x="6231212" y="414802"/>
                  <a:pt x="6242756" y="417688"/>
                </a:cubicBezTo>
                <a:cubicBezTo>
                  <a:pt x="6261370" y="422341"/>
                  <a:pt x="6281234" y="422240"/>
                  <a:pt x="6299200" y="428977"/>
                </a:cubicBezTo>
                <a:cubicBezTo>
                  <a:pt x="6311904" y="433741"/>
                  <a:pt x="6320669" y="446045"/>
                  <a:pt x="6333067" y="451555"/>
                </a:cubicBezTo>
                <a:cubicBezTo>
                  <a:pt x="6354815" y="461221"/>
                  <a:pt x="6379513" y="463490"/>
                  <a:pt x="6400800" y="474133"/>
                </a:cubicBezTo>
                <a:cubicBezTo>
                  <a:pt x="6430904" y="489185"/>
                  <a:pt x="6463107" y="500619"/>
                  <a:pt x="6491111" y="519288"/>
                </a:cubicBezTo>
                <a:cubicBezTo>
                  <a:pt x="6502400" y="526814"/>
                  <a:pt x="6512580" y="536356"/>
                  <a:pt x="6524978" y="541866"/>
                </a:cubicBezTo>
                <a:cubicBezTo>
                  <a:pt x="6546726" y="551532"/>
                  <a:pt x="6572909" y="551243"/>
                  <a:pt x="6592711" y="564444"/>
                </a:cubicBezTo>
                <a:cubicBezTo>
                  <a:pt x="6647581" y="601024"/>
                  <a:pt x="6614443" y="580954"/>
                  <a:pt x="6694311" y="620888"/>
                </a:cubicBezTo>
                <a:cubicBezTo>
                  <a:pt x="6771639" y="698216"/>
                  <a:pt x="6735478" y="670910"/>
                  <a:pt x="6795911" y="711200"/>
                </a:cubicBezTo>
                <a:cubicBezTo>
                  <a:pt x="6805093" y="738744"/>
                  <a:pt x="6807894" y="757049"/>
                  <a:pt x="6829778" y="778933"/>
                </a:cubicBezTo>
                <a:cubicBezTo>
                  <a:pt x="6839372" y="788527"/>
                  <a:pt x="6852356" y="793985"/>
                  <a:pt x="6863645" y="801511"/>
                </a:cubicBezTo>
                <a:cubicBezTo>
                  <a:pt x="6871171" y="812800"/>
                  <a:pt x="6880156" y="823242"/>
                  <a:pt x="6886223" y="835377"/>
                </a:cubicBezTo>
                <a:cubicBezTo>
                  <a:pt x="6891545" y="846020"/>
                  <a:pt x="6890078" y="859952"/>
                  <a:pt x="6897511" y="869244"/>
                </a:cubicBezTo>
                <a:cubicBezTo>
                  <a:pt x="6905987" y="879839"/>
                  <a:pt x="6921784" y="882228"/>
                  <a:pt x="6931378" y="891822"/>
                </a:cubicBezTo>
                <a:cubicBezTo>
                  <a:pt x="7078614" y="1039056"/>
                  <a:pt x="6856048" y="849302"/>
                  <a:pt x="7010400" y="959555"/>
                </a:cubicBezTo>
                <a:cubicBezTo>
                  <a:pt x="7023391" y="968835"/>
                  <a:pt x="7030311" y="985669"/>
                  <a:pt x="7044267" y="993422"/>
                </a:cubicBezTo>
                <a:cubicBezTo>
                  <a:pt x="7065071" y="1004980"/>
                  <a:pt x="7088729" y="1011014"/>
                  <a:pt x="7112000" y="1016000"/>
                </a:cubicBezTo>
                <a:cubicBezTo>
                  <a:pt x="7204259" y="1035769"/>
                  <a:pt x="7479253" y="1037940"/>
                  <a:pt x="7495823" y="1038577"/>
                </a:cubicBezTo>
                <a:cubicBezTo>
                  <a:pt x="7640683" y="1051174"/>
                  <a:pt x="7694446" y="1042107"/>
                  <a:pt x="7800623" y="1072444"/>
                </a:cubicBezTo>
                <a:cubicBezTo>
                  <a:pt x="7812064" y="1075713"/>
                  <a:pt x="7824087" y="1077954"/>
                  <a:pt x="7834489" y="1083733"/>
                </a:cubicBezTo>
                <a:cubicBezTo>
                  <a:pt x="7858209" y="1096911"/>
                  <a:pt x="7877953" y="1116753"/>
                  <a:pt x="7902223" y="1128888"/>
                </a:cubicBezTo>
                <a:cubicBezTo>
                  <a:pt x="7917275" y="1136414"/>
                  <a:pt x="7932000" y="1144631"/>
                  <a:pt x="7947378" y="1151466"/>
                </a:cubicBezTo>
                <a:cubicBezTo>
                  <a:pt x="7965896" y="1159696"/>
                  <a:pt x="7986109" y="1164203"/>
                  <a:pt x="8003823" y="1174044"/>
                </a:cubicBezTo>
                <a:cubicBezTo>
                  <a:pt x="8016852" y="1181282"/>
                  <a:pt x="8064316" y="1222547"/>
                  <a:pt x="8082845" y="1230488"/>
                </a:cubicBezTo>
                <a:cubicBezTo>
                  <a:pt x="8196246" y="1279087"/>
                  <a:pt x="8044012" y="1188492"/>
                  <a:pt x="8195734" y="1264355"/>
                </a:cubicBezTo>
                <a:cubicBezTo>
                  <a:pt x="8210786" y="1271881"/>
                  <a:pt x="8226459" y="1278275"/>
                  <a:pt x="8240889" y="1286933"/>
                </a:cubicBezTo>
                <a:cubicBezTo>
                  <a:pt x="8337930" y="1345157"/>
                  <a:pt x="8274370" y="1320670"/>
                  <a:pt x="8342489" y="1343377"/>
                </a:cubicBezTo>
                <a:cubicBezTo>
                  <a:pt x="8352711" y="1351044"/>
                  <a:pt x="8405007" y="1391570"/>
                  <a:pt x="8421511" y="1399822"/>
                </a:cubicBezTo>
                <a:cubicBezTo>
                  <a:pt x="8432154" y="1405144"/>
                  <a:pt x="8444089" y="1407348"/>
                  <a:pt x="8455378" y="1411111"/>
                </a:cubicBezTo>
                <a:cubicBezTo>
                  <a:pt x="8462904" y="1422400"/>
                  <a:pt x="8471888" y="1432842"/>
                  <a:pt x="8477956" y="1444977"/>
                </a:cubicBezTo>
                <a:cubicBezTo>
                  <a:pt x="8491657" y="1472378"/>
                  <a:pt x="8492806" y="1506952"/>
                  <a:pt x="8500534" y="1535288"/>
                </a:cubicBezTo>
                <a:cubicBezTo>
                  <a:pt x="8506796" y="1558249"/>
                  <a:pt x="8515585" y="1580444"/>
                  <a:pt x="8523111" y="1603022"/>
                </a:cubicBezTo>
                <a:lnTo>
                  <a:pt x="8568267" y="1738488"/>
                </a:lnTo>
                <a:lnTo>
                  <a:pt x="8590845" y="1806222"/>
                </a:lnTo>
                <a:cubicBezTo>
                  <a:pt x="8594608" y="1817511"/>
                  <a:pt x="8592233" y="1833487"/>
                  <a:pt x="8602134" y="1840088"/>
                </a:cubicBezTo>
                <a:lnTo>
                  <a:pt x="8636000" y="1862666"/>
                </a:lnTo>
                <a:cubicBezTo>
                  <a:pt x="8639763" y="1873955"/>
                  <a:pt x="8641967" y="1885890"/>
                  <a:pt x="8647289" y="1896533"/>
                </a:cubicBezTo>
                <a:cubicBezTo>
                  <a:pt x="8653357" y="1908668"/>
                  <a:pt x="8664357" y="1918002"/>
                  <a:pt x="8669867" y="1930400"/>
                </a:cubicBezTo>
                <a:cubicBezTo>
                  <a:pt x="8679533" y="1952148"/>
                  <a:pt x="8692445" y="1998133"/>
                  <a:pt x="8692445" y="1998133"/>
                </a:cubicBezTo>
                <a:cubicBezTo>
                  <a:pt x="8679966" y="2085485"/>
                  <a:pt x="8704955" y="2065255"/>
                  <a:pt x="8658578" y="2088444"/>
                </a:cubicBezTo>
              </a:path>
            </a:pathLst>
          </a:custGeom>
          <a:ln w="127000"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6" name="Prostoročno 5"/>
          <p:cNvSpPr/>
          <p:nvPr/>
        </p:nvSpPr>
        <p:spPr>
          <a:xfrm>
            <a:off x="571471" y="2762655"/>
            <a:ext cx="8001057" cy="820200"/>
          </a:xfrm>
          <a:custGeom>
            <a:avLst/>
            <a:gdLst>
              <a:gd name="connsiteX0" fmla="*/ 9008006 w 9008006"/>
              <a:gd name="connsiteY0" fmla="*/ 282102 h 820200"/>
              <a:gd name="connsiteX1" fmla="*/ 8939913 w 9008006"/>
              <a:gd name="connsiteY1" fmla="*/ 272375 h 820200"/>
              <a:gd name="connsiteX2" fmla="*/ 8764815 w 9008006"/>
              <a:gd name="connsiteY2" fmla="*/ 252919 h 820200"/>
              <a:gd name="connsiteX3" fmla="*/ 8570262 w 9008006"/>
              <a:gd name="connsiteY3" fmla="*/ 262647 h 820200"/>
              <a:gd name="connsiteX4" fmla="*/ 8511896 w 9008006"/>
              <a:gd name="connsiteY4" fmla="*/ 282102 h 820200"/>
              <a:gd name="connsiteX5" fmla="*/ 8492440 w 9008006"/>
              <a:gd name="connsiteY5" fmla="*/ 301558 h 820200"/>
              <a:gd name="connsiteX6" fmla="*/ 8434075 w 9008006"/>
              <a:gd name="connsiteY6" fmla="*/ 321013 h 820200"/>
              <a:gd name="connsiteX7" fmla="*/ 8365981 w 9008006"/>
              <a:gd name="connsiteY7" fmla="*/ 379379 h 820200"/>
              <a:gd name="connsiteX8" fmla="*/ 8336798 w 9008006"/>
              <a:gd name="connsiteY8" fmla="*/ 389107 h 820200"/>
              <a:gd name="connsiteX9" fmla="*/ 7996330 w 9008006"/>
              <a:gd name="connsiteY9" fmla="*/ 408562 h 820200"/>
              <a:gd name="connsiteX10" fmla="*/ 7840687 w 9008006"/>
              <a:gd name="connsiteY10" fmla="*/ 428017 h 820200"/>
              <a:gd name="connsiteX11" fmla="*/ 7811504 w 9008006"/>
              <a:gd name="connsiteY11" fmla="*/ 437745 h 820200"/>
              <a:gd name="connsiteX12" fmla="*/ 7772594 w 9008006"/>
              <a:gd name="connsiteY12" fmla="*/ 447473 h 820200"/>
              <a:gd name="connsiteX13" fmla="*/ 7694772 w 9008006"/>
              <a:gd name="connsiteY13" fmla="*/ 496111 h 820200"/>
              <a:gd name="connsiteX14" fmla="*/ 7636406 w 9008006"/>
              <a:gd name="connsiteY14" fmla="*/ 515566 h 820200"/>
              <a:gd name="connsiteX15" fmla="*/ 7558585 w 9008006"/>
              <a:gd name="connsiteY15" fmla="*/ 564205 h 820200"/>
              <a:gd name="connsiteX16" fmla="*/ 7529402 w 9008006"/>
              <a:gd name="connsiteY16" fmla="*/ 583660 h 820200"/>
              <a:gd name="connsiteX17" fmla="*/ 7471036 w 9008006"/>
              <a:gd name="connsiteY17" fmla="*/ 603115 h 820200"/>
              <a:gd name="connsiteX18" fmla="*/ 7383487 w 9008006"/>
              <a:gd name="connsiteY18" fmla="*/ 622571 h 820200"/>
              <a:gd name="connsiteX19" fmla="*/ 7266755 w 9008006"/>
              <a:gd name="connsiteY19" fmla="*/ 612843 h 820200"/>
              <a:gd name="connsiteX20" fmla="*/ 7227845 w 9008006"/>
              <a:gd name="connsiteY20" fmla="*/ 603115 h 820200"/>
              <a:gd name="connsiteX21" fmla="*/ 7208389 w 9008006"/>
              <a:gd name="connsiteY21" fmla="*/ 573932 h 820200"/>
              <a:gd name="connsiteX22" fmla="*/ 7150023 w 9008006"/>
              <a:gd name="connsiteY22" fmla="*/ 554477 h 820200"/>
              <a:gd name="connsiteX23" fmla="*/ 7111113 w 9008006"/>
              <a:gd name="connsiteY23" fmla="*/ 535022 h 820200"/>
              <a:gd name="connsiteX24" fmla="*/ 7081930 w 9008006"/>
              <a:gd name="connsiteY24" fmla="*/ 505839 h 820200"/>
              <a:gd name="connsiteX25" fmla="*/ 7043019 w 9008006"/>
              <a:gd name="connsiteY25" fmla="*/ 496111 h 820200"/>
              <a:gd name="connsiteX26" fmla="*/ 6945743 w 9008006"/>
              <a:gd name="connsiteY26" fmla="*/ 428017 h 820200"/>
              <a:gd name="connsiteX27" fmla="*/ 6838738 w 9008006"/>
              <a:gd name="connsiteY27" fmla="*/ 340468 h 820200"/>
              <a:gd name="connsiteX28" fmla="*/ 6809555 w 9008006"/>
              <a:gd name="connsiteY28" fmla="*/ 311285 h 820200"/>
              <a:gd name="connsiteX29" fmla="*/ 6780372 w 9008006"/>
              <a:gd name="connsiteY29" fmla="*/ 282102 h 820200"/>
              <a:gd name="connsiteX30" fmla="*/ 6760917 w 9008006"/>
              <a:gd name="connsiteY30" fmla="*/ 252919 h 820200"/>
              <a:gd name="connsiteX31" fmla="*/ 6731734 w 9008006"/>
              <a:gd name="connsiteY31" fmla="*/ 243192 h 820200"/>
              <a:gd name="connsiteX32" fmla="*/ 6692823 w 9008006"/>
              <a:gd name="connsiteY32" fmla="*/ 194554 h 820200"/>
              <a:gd name="connsiteX33" fmla="*/ 6653913 w 9008006"/>
              <a:gd name="connsiteY33" fmla="*/ 165371 h 820200"/>
              <a:gd name="connsiteX34" fmla="*/ 6624730 w 9008006"/>
              <a:gd name="connsiteY34" fmla="*/ 136188 h 820200"/>
              <a:gd name="connsiteX35" fmla="*/ 6585819 w 9008006"/>
              <a:gd name="connsiteY35" fmla="*/ 116732 h 820200"/>
              <a:gd name="connsiteX36" fmla="*/ 6527453 w 9008006"/>
              <a:gd name="connsiteY36" fmla="*/ 77822 h 820200"/>
              <a:gd name="connsiteX37" fmla="*/ 6498270 w 9008006"/>
              <a:gd name="connsiteY37" fmla="*/ 58366 h 820200"/>
              <a:gd name="connsiteX38" fmla="*/ 6410721 w 9008006"/>
              <a:gd name="connsiteY38" fmla="*/ 29183 h 820200"/>
              <a:gd name="connsiteX39" fmla="*/ 6332900 w 9008006"/>
              <a:gd name="connsiteY39" fmla="*/ 9728 h 820200"/>
              <a:gd name="connsiteX40" fmla="*/ 6206440 w 9008006"/>
              <a:gd name="connsiteY40" fmla="*/ 0 h 820200"/>
              <a:gd name="connsiteX41" fmla="*/ 6021615 w 9008006"/>
              <a:gd name="connsiteY41" fmla="*/ 9728 h 820200"/>
              <a:gd name="connsiteX42" fmla="*/ 5963249 w 9008006"/>
              <a:gd name="connsiteY42" fmla="*/ 29183 h 820200"/>
              <a:gd name="connsiteX43" fmla="*/ 5865972 w 9008006"/>
              <a:gd name="connsiteY43" fmla="*/ 97277 h 820200"/>
              <a:gd name="connsiteX44" fmla="*/ 5856245 w 9008006"/>
              <a:gd name="connsiteY44" fmla="*/ 126460 h 820200"/>
              <a:gd name="connsiteX45" fmla="*/ 5817334 w 9008006"/>
              <a:gd name="connsiteY45" fmla="*/ 165371 h 820200"/>
              <a:gd name="connsiteX46" fmla="*/ 5758968 w 9008006"/>
              <a:gd name="connsiteY46" fmla="*/ 204281 h 820200"/>
              <a:gd name="connsiteX47" fmla="*/ 5700602 w 9008006"/>
              <a:gd name="connsiteY47" fmla="*/ 223736 h 820200"/>
              <a:gd name="connsiteX48" fmla="*/ 5564415 w 9008006"/>
              <a:gd name="connsiteY48" fmla="*/ 243192 h 820200"/>
              <a:gd name="connsiteX49" fmla="*/ 5116943 w 9008006"/>
              <a:gd name="connsiteY49" fmla="*/ 233464 h 820200"/>
              <a:gd name="connsiteX50" fmla="*/ 4961300 w 9008006"/>
              <a:gd name="connsiteY50" fmla="*/ 214009 h 820200"/>
              <a:gd name="connsiteX51" fmla="*/ 4883479 w 9008006"/>
              <a:gd name="connsiteY51" fmla="*/ 204281 h 820200"/>
              <a:gd name="connsiteX52" fmla="*/ 4572194 w 9008006"/>
              <a:gd name="connsiteY52" fmla="*/ 214009 h 820200"/>
              <a:gd name="connsiteX53" fmla="*/ 4523555 w 9008006"/>
              <a:gd name="connsiteY53" fmla="*/ 252919 h 820200"/>
              <a:gd name="connsiteX54" fmla="*/ 4484645 w 9008006"/>
              <a:gd name="connsiteY54" fmla="*/ 272375 h 820200"/>
              <a:gd name="connsiteX55" fmla="*/ 4455462 w 9008006"/>
              <a:gd name="connsiteY55" fmla="*/ 291830 h 820200"/>
              <a:gd name="connsiteX56" fmla="*/ 4436006 w 9008006"/>
              <a:gd name="connsiteY56" fmla="*/ 311285 h 820200"/>
              <a:gd name="connsiteX57" fmla="*/ 4397096 w 9008006"/>
              <a:gd name="connsiteY57" fmla="*/ 321013 h 820200"/>
              <a:gd name="connsiteX58" fmla="*/ 4124721 w 9008006"/>
              <a:gd name="connsiteY58" fmla="*/ 340468 h 820200"/>
              <a:gd name="connsiteX59" fmla="*/ 3541062 w 9008006"/>
              <a:gd name="connsiteY59" fmla="*/ 330741 h 820200"/>
              <a:gd name="connsiteX60" fmla="*/ 3463240 w 9008006"/>
              <a:gd name="connsiteY60" fmla="*/ 311285 h 820200"/>
              <a:gd name="connsiteX61" fmla="*/ 3346509 w 9008006"/>
              <a:gd name="connsiteY61" fmla="*/ 301558 h 820200"/>
              <a:gd name="connsiteX62" fmla="*/ 3249232 w 9008006"/>
              <a:gd name="connsiteY62" fmla="*/ 282102 h 820200"/>
              <a:gd name="connsiteX63" fmla="*/ 3200594 w 9008006"/>
              <a:gd name="connsiteY63" fmla="*/ 272375 h 820200"/>
              <a:gd name="connsiteX64" fmla="*/ 3132500 w 9008006"/>
              <a:gd name="connsiteY64" fmla="*/ 262647 h 820200"/>
              <a:gd name="connsiteX65" fmla="*/ 3035223 w 9008006"/>
              <a:gd name="connsiteY65" fmla="*/ 233464 h 820200"/>
              <a:gd name="connsiteX66" fmla="*/ 2957402 w 9008006"/>
              <a:gd name="connsiteY66" fmla="*/ 214009 h 820200"/>
              <a:gd name="connsiteX67" fmla="*/ 2928219 w 9008006"/>
              <a:gd name="connsiteY67" fmla="*/ 204281 h 820200"/>
              <a:gd name="connsiteX68" fmla="*/ 2869853 w 9008006"/>
              <a:gd name="connsiteY68" fmla="*/ 194554 h 820200"/>
              <a:gd name="connsiteX69" fmla="*/ 2782304 w 9008006"/>
              <a:gd name="connsiteY69" fmla="*/ 175098 h 820200"/>
              <a:gd name="connsiteX70" fmla="*/ 2626662 w 9008006"/>
              <a:gd name="connsiteY70" fmla="*/ 155643 h 820200"/>
              <a:gd name="connsiteX71" fmla="*/ 2529385 w 9008006"/>
              <a:gd name="connsiteY71" fmla="*/ 126460 h 820200"/>
              <a:gd name="connsiteX72" fmla="*/ 2432109 w 9008006"/>
              <a:gd name="connsiteY72" fmla="*/ 97277 h 820200"/>
              <a:gd name="connsiteX73" fmla="*/ 2286194 w 9008006"/>
              <a:gd name="connsiteY73" fmla="*/ 77822 h 820200"/>
              <a:gd name="connsiteX74" fmla="*/ 1731717 w 9008006"/>
              <a:gd name="connsiteY74" fmla="*/ 87549 h 820200"/>
              <a:gd name="connsiteX75" fmla="*/ 1702534 w 9008006"/>
              <a:gd name="connsiteY75" fmla="*/ 97277 h 820200"/>
              <a:gd name="connsiteX76" fmla="*/ 1605258 w 9008006"/>
              <a:gd name="connsiteY76" fmla="*/ 107005 h 820200"/>
              <a:gd name="connsiteX77" fmla="*/ 1556619 w 9008006"/>
              <a:gd name="connsiteY77" fmla="*/ 116732 h 820200"/>
              <a:gd name="connsiteX78" fmla="*/ 1342611 w 9008006"/>
              <a:gd name="connsiteY78" fmla="*/ 126460 h 820200"/>
              <a:gd name="connsiteX79" fmla="*/ 1293972 w 9008006"/>
              <a:gd name="connsiteY79" fmla="*/ 136188 h 820200"/>
              <a:gd name="connsiteX80" fmla="*/ 1089692 w 9008006"/>
              <a:gd name="connsiteY80" fmla="*/ 155643 h 820200"/>
              <a:gd name="connsiteX81" fmla="*/ 1021598 w 9008006"/>
              <a:gd name="connsiteY81" fmla="*/ 175098 h 820200"/>
              <a:gd name="connsiteX82" fmla="*/ 963232 w 9008006"/>
              <a:gd name="connsiteY82" fmla="*/ 204281 h 820200"/>
              <a:gd name="connsiteX83" fmla="*/ 885411 w 9008006"/>
              <a:gd name="connsiteY83" fmla="*/ 233464 h 820200"/>
              <a:gd name="connsiteX84" fmla="*/ 788134 w 9008006"/>
              <a:gd name="connsiteY84" fmla="*/ 262647 h 820200"/>
              <a:gd name="connsiteX85" fmla="*/ 758951 w 9008006"/>
              <a:gd name="connsiteY85" fmla="*/ 272375 h 820200"/>
              <a:gd name="connsiteX86" fmla="*/ 700585 w 9008006"/>
              <a:gd name="connsiteY86" fmla="*/ 282102 h 820200"/>
              <a:gd name="connsiteX87" fmla="*/ 642219 w 9008006"/>
              <a:gd name="connsiteY87" fmla="*/ 301558 h 820200"/>
              <a:gd name="connsiteX88" fmla="*/ 613036 w 9008006"/>
              <a:gd name="connsiteY88" fmla="*/ 311285 h 820200"/>
              <a:gd name="connsiteX89" fmla="*/ 535215 w 9008006"/>
              <a:gd name="connsiteY89" fmla="*/ 330741 h 820200"/>
              <a:gd name="connsiteX90" fmla="*/ 476849 w 9008006"/>
              <a:gd name="connsiteY90" fmla="*/ 350196 h 820200"/>
              <a:gd name="connsiteX91" fmla="*/ 467121 w 9008006"/>
              <a:gd name="connsiteY91" fmla="*/ 379379 h 820200"/>
              <a:gd name="connsiteX92" fmla="*/ 437938 w 9008006"/>
              <a:gd name="connsiteY92" fmla="*/ 389107 h 820200"/>
              <a:gd name="connsiteX93" fmla="*/ 408755 w 9008006"/>
              <a:gd name="connsiteY93" fmla="*/ 408562 h 820200"/>
              <a:gd name="connsiteX94" fmla="*/ 389300 w 9008006"/>
              <a:gd name="connsiteY94" fmla="*/ 437745 h 820200"/>
              <a:gd name="connsiteX95" fmla="*/ 360117 w 9008006"/>
              <a:gd name="connsiteY95" fmla="*/ 457200 h 820200"/>
              <a:gd name="connsiteX96" fmla="*/ 340662 w 9008006"/>
              <a:gd name="connsiteY96" fmla="*/ 476656 h 820200"/>
              <a:gd name="connsiteX97" fmla="*/ 292023 w 9008006"/>
              <a:gd name="connsiteY97" fmla="*/ 515566 h 820200"/>
              <a:gd name="connsiteX98" fmla="*/ 272568 w 9008006"/>
              <a:gd name="connsiteY98" fmla="*/ 573932 h 820200"/>
              <a:gd name="connsiteX99" fmla="*/ 185019 w 9008006"/>
              <a:gd name="connsiteY99" fmla="*/ 603115 h 820200"/>
              <a:gd name="connsiteX100" fmla="*/ 155836 w 9008006"/>
              <a:gd name="connsiteY100" fmla="*/ 612843 h 820200"/>
              <a:gd name="connsiteX101" fmla="*/ 87743 w 9008006"/>
              <a:gd name="connsiteY101" fmla="*/ 632298 h 820200"/>
              <a:gd name="connsiteX102" fmla="*/ 58560 w 9008006"/>
              <a:gd name="connsiteY102" fmla="*/ 651754 h 820200"/>
              <a:gd name="connsiteX103" fmla="*/ 48832 w 9008006"/>
              <a:gd name="connsiteY103" fmla="*/ 680936 h 820200"/>
              <a:gd name="connsiteX104" fmla="*/ 29377 w 9008006"/>
              <a:gd name="connsiteY104" fmla="*/ 700392 h 820200"/>
              <a:gd name="connsiteX105" fmla="*/ 19649 w 9008006"/>
              <a:gd name="connsiteY105" fmla="*/ 817124 h 820200"/>
              <a:gd name="connsiteX106" fmla="*/ 29377 w 9008006"/>
              <a:gd name="connsiteY106" fmla="*/ 817124 h 820200"/>
              <a:gd name="connsiteX0" fmla="*/ 9054827 w 9054827"/>
              <a:gd name="connsiteY0" fmla="*/ 237717 h 820200"/>
              <a:gd name="connsiteX1" fmla="*/ 8939913 w 9054827"/>
              <a:gd name="connsiteY1" fmla="*/ 272375 h 820200"/>
              <a:gd name="connsiteX2" fmla="*/ 8764815 w 9054827"/>
              <a:gd name="connsiteY2" fmla="*/ 252919 h 820200"/>
              <a:gd name="connsiteX3" fmla="*/ 8570262 w 9054827"/>
              <a:gd name="connsiteY3" fmla="*/ 262647 h 820200"/>
              <a:gd name="connsiteX4" fmla="*/ 8511896 w 9054827"/>
              <a:gd name="connsiteY4" fmla="*/ 282102 h 820200"/>
              <a:gd name="connsiteX5" fmla="*/ 8492440 w 9054827"/>
              <a:gd name="connsiteY5" fmla="*/ 301558 h 820200"/>
              <a:gd name="connsiteX6" fmla="*/ 8434075 w 9054827"/>
              <a:gd name="connsiteY6" fmla="*/ 321013 h 820200"/>
              <a:gd name="connsiteX7" fmla="*/ 8365981 w 9054827"/>
              <a:gd name="connsiteY7" fmla="*/ 379379 h 820200"/>
              <a:gd name="connsiteX8" fmla="*/ 8336798 w 9054827"/>
              <a:gd name="connsiteY8" fmla="*/ 389107 h 820200"/>
              <a:gd name="connsiteX9" fmla="*/ 7996330 w 9054827"/>
              <a:gd name="connsiteY9" fmla="*/ 408562 h 820200"/>
              <a:gd name="connsiteX10" fmla="*/ 7840687 w 9054827"/>
              <a:gd name="connsiteY10" fmla="*/ 428017 h 820200"/>
              <a:gd name="connsiteX11" fmla="*/ 7811504 w 9054827"/>
              <a:gd name="connsiteY11" fmla="*/ 437745 h 820200"/>
              <a:gd name="connsiteX12" fmla="*/ 7772594 w 9054827"/>
              <a:gd name="connsiteY12" fmla="*/ 447473 h 820200"/>
              <a:gd name="connsiteX13" fmla="*/ 7694772 w 9054827"/>
              <a:gd name="connsiteY13" fmla="*/ 496111 h 820200"/>
              <a:gd name="connsiteX14" fmla="*/ 7636406 w 9054827"/>
              <a:gd name="connsiteY14" fmla="*/ 515566 h 820200"/>
              <a:gd name="connsiteX15" fmla="*/ 7558585 w 9054827"/>
              <a:gd name="connsiteY15" fmla="*/ 564205 h 820200"/>
              <a:gd name="connsiteX16" fmla="*/ 7529402 w 9054827"/>
              <a:gd name="connsiteY16" fmla="*/ 583660 h 820200"/>
              <a:gd name="connsiteX17" fmla="*/ 7471036 w 9054827"/>
              <a:gd name="connsiteY17" fmla="*/ 603115 h 820200"/>
              <a:gd name="connsiteX18" fmla="*/ 7383487 w 9054827"/>
              <a:gd name="connsiteY18" fmla="*/ 622571 h 820200"/>
              <a:gd name="connsiteX19" fmla="*/ 7266755 w 9054827"/>
              <a:gd name="connsiteY19" fmla="*/ 612843 h 820200"/>
              <a:gd name="connsiteX20" fmla="*/ 7227845 w 9054827"/>
              <a:gd name="connsiteY20" fmla="*/ 603115 h 820200"/>
              <a:gd name="connsiteX21" fmla="*/ 7208389 w 9054827"/>
              <a:gd name="connsiteY21" fmla="*/ 573932 h 820200"/>
              <a:gd name="connsiteX22" fmla="*/ 7150023 w 9054827"/>
              <a:gd name="connsiteY22" fmla="*/ 554477 h 820200"/>
              <a:gd name="connsiteX23" fmla="*/ 7111113 w 9054827"/>
              <a:gd name="connsiteY23" fmla="*/ 535022 h 820200"/>
              <a:gd name="connsiteX24" fmla="*/ 7081930 w 9054827"/>
              <a:gd name="connsiteY24" fmla="*/ 505839 h 820200"/>
              <a:gd name="connsiteX25" fmla="*/ 7043019 w 9054827"/>
              <a:gd name="connsiteY25" fmla="*/ 496111 h 820200"/>
              <a:gd name="connsiteX26" fmla="*/ 6945743 w 9054827"/>
              <a:gd name="connsiteY26" fmla="*/ 428017 h 820200"/>
              <a:gd name="connsiteX27" fmla="*/ 6838738 w 9054827"/>
              <a:gd name="connsiteY27" fmla="*/ 340468 h 820200"/>
              <a:gd name="connsiteX28" fmla="*/ 6809555 w 9054827"/>
              <a:gd name="connsiteY28" fmla="*/ 311285 h 820200"/>
              <a:gd name="connsiteX29" fmla="*/ 6780372 w 9054827"/>
              <a:gd name="connsiteY29" fmla="*/ 282102 h 820200"/>
              <a:gd name="connsiteX30" fmla="*/ 6760917 w 9054827"/>
              <a:gd name="connsiteY30" fmla="*/ 252919 h 820200"/>
              <a:gd name="connsiteX31" fmla="*/ 6731734 w 9054827"/>
              <a:gd name="connsiteY31" fmla="*/ 243192 h 820200"/>
              <a:gd name="connsiteX32" fmla="*/ 6692823 w 9054827"/>
              <a:gd name="connsiteY32" fmla="*/ 194554 h 820200"/>
              <a:gd name="connsiteX33" fmla="*/ 6653913 w 9054827"/>
              <a:gd name="connsiteY33" fmla="*/ 165371 h 820200"/>
              <a:gd name="connsiteX34" fmla="*/ 6624730 w 9054827"/>
              <a:gd name="connsiteY34" fmla="*/ 136188 h 820200"/>
              <a:gd name="connsiteX35" fmla="*/ 6585819 w 9054827"/>
              <a:gd name="connsiteY35" fmla="*/ 116732 h 820200"/>
              <a:gd name="connsiteX36" fmla="*/ 6527453 w 9054827"/>
              <a:gd name="connsiteY36" fmla="*/ 77822 h 820200"/>
              <a:gd name="connsiteX37" fmla="*/ 6498270 w 9054827"/>
              <a:gd name="connsiteY37" fmla="*/ 58366 h 820200"/>
              <a:gd name="connsiteX38" fmla="*/ 6410721 w 9054827"/>
              <a:gd name="connsiteY38" fmla="*/ 29183 h 820200"/>
              <a:gd name="connsiteX39" fmla="*/ 6332900 w 9054827"/>
              <a:gd name="connsiteY39" fmla="*/ 9728 h 820200"/>
              <a:gd name="connsiteX40" fmla="*/ 6206440 w 9054827"/>
              <a:gd name="connsiteY40" fmla="*/ 0 h 820200"/>
              <a:gd name="connsiteX41" fmla="*/ 6021615 w 9054827"/>
              <a:gd name="connsiteY41" fmla="*/ 9728 h 820200"/>
              <a:gd name="connsiteX42" fmla="*/ 5963249 w 9054827"/>
              <a:gd name="connsiteY42" fmla="*/ 29183 h 820200"/>
              <a:gd name="connsiteX43" fmla="*/ 5865972 w 9054827"/>
              <a:gd name="connsiteY43" fmla="*/ 97277 h 820200"/>
              <a:gd name="connsiteX44" fmla="*/ 5856245 w 9054827"/>
              <a:gd name="connsiteY44" fmla="*/ 126460 h 820200"/>
              <a:gd name="connsiteX45" fmla="*/ 5817334 w 9054827"/>
              <a:gd name="connsiteY45" fmla="*/ 165371 h 820200"/>
              <a:gd name="connsiteX46" fmla="*/ 5758968 w 9054827"/>
              <a:gd name="connsiteY46" fmla="*/ 204281 h 820200"/>
              <a:gd name="connsiteX47" fmla="*/ 5700602 w 9054827"/>
              <a:gd name="connsiteY47" fmla="*/ 223736 h 820200"/>
              <a:gd name="connsiteX48" fmla="*/ 5564415 w 9054827"/>
              <a:gd name="connsiteY48" fmla="*/ 243192 h 820200"/>
              <a:gd name="connsiteX49" fmla="*/ 5116943 w 9054827"/>
              <a:gd name="connsiteY49" fmla="*/ 233464 h 820200"/>
              <a:gd name="connsiteX50" fmla="*/ 4961300 w 9054827"/>
              <a:gd name="connsiteY50" fmla="*/ 214009 h 820200"/>
              <a:gd name="connsiteX51" fmla="*/ 4883479 w 9054827"/>
              <a:gd name="connsiteY51" fmla="*/ 204281 h 820200"/>
              <a:gd name="connsiteX52" fmla="*/ 4572194 w 9054827"/>
              <a:gd name="connsiteY52" fmla="*/ 214009 h 820200"/>
              <a:gd name="connsiteX53" fmla="*/ 4523555 w 9054827"/>
              <a:gd name="connsiteY53" fmla="*/ 252919 h 820200"/>
              <a:gd name="connsiteX54" fmla="*/ 4484645 w 9054827"/>
              <a:gd name="connsiteY54" fmla="*/ 272375 h 820200"/>
              <a:gd name="connsiteX55" fmla="*/ 4455462 w 9054827"/>
              <a:gd name="connsiteY55" fmla="*/ 291830 h 820200"/>
              <a:gd name="connsiteX56" fmla="*/ 4436006 w 9054827"/>
              <a:gd name="connsiteY56" fmla="*/ 311285 h 820200"/>
              <a:gd name="connsiteX57" fmla="*/ 4397096 w 9054827"/>
              <a:gd name="connsiteY57" fmla="*/ 321013 h 820200"/>
              <a:gd name="connsiteX58" fmla="*/ 4124721 w 9054827"/>
              <a:gd name="connsiteY58" fmla="*/ 340468 h 820200"/>
              <a:gd name="connsiteX59" fmla="*/ 3541062 w 9054827"/>
              <a:gd name="connsiteY59" fmla="*/ 330741 h 820200"/>
              <a:gd name="connsiteX60" fmla="*/ 3463240 w 9054827"/>
              <a:gd name="connsiteY60" fmla="*/ 311285 h 820200"/>
              <a:gd name="connsiteX61" fmla="*/ 3346509 w 9054827"/>
              <a:gd name="connsiteY61" fmla="*/ 301558 h 820200"/>
              <a:gd name="connsiteX62" fmla="*/ 3249232 w 9054827"/>
              <a:gd name="connsiteY62" fmla="*/ 282102 h 820200"/>
              <a:gd name="connsiteX63" fmla="*/ 3200594 w 9054827"/>
              <a:gd name="connsiteY63" fmla="*/ 272375 h 820200"/>
              <a:gd name="connsiteX64" fmla="*/ 3132500 w 9054827"/>
              <a:gd name="connsiteY64" fmla="*/ 262647 h 820200"/>
              <a:gd name="connsiteX65" fmla="*/ 3035223 w 9054827"/>
              <a:gd name="connsiteY65" fmla="*/ 233464 h 820200"/>
              <a:gd name="connsiteX66" fmla="*/ 2957402 w 9054827"/>
              <a:gd name="connsiteY66" fmla="*/ 214009 h 820200"/>
              <a:gd name="connsiteX67" fmla="*/ 2928219 w 9054827"/>
              <a:gd name="connsiteY67" fmla="*/ 204281 h 820200"/>
              <a:gd name="connsiteX68" fmla="*/ 2869853 w 9054827"/>
              <a:gd name="connsiteY68" fmla="*/ 194554 h 820200"/>
              <a:gd name="connsiteX69" fmla="*/ 2782304 w 9054827"/>
              <a:gd name="connsiteY69" fmla="*/ 175098 h 820200"/>
              <a:gd name="connsiteX70" fmla="*/ 2626662 w 9054827"/>
              <a:gd name="connsiteY70" fmla="*/ 155643 h 820200"/>
              <a:gd name="connsiteX71" fmla="*/ 2529385 w 9054827"/>
              <a:gd name="connsiteY71" fmla="*/ 126460 h 820200"/>
              <a:gd name="connsiteX72" fmla="*/ 2432109 w 9054827"/>
              <a:gd name="connsiteY72" fmla="*/ 97277 h 820200"/>
              <a:gd name="connsiteX73" fmla="*/ 2286194 w 9054827"/>
              <a:gd name="connsiteY73" fmla="*/ 77822 h 820200"/>
              <a:gd name="connsiteX74" fmla="*/ 1731717 w 9054827"/>
              <a:gd name="connsiteY74" fmla="*/ 87549 h 820200"/>
              <a:gd name="connsiteX75" fmla="*/ 1702534 w 9054827"/>
              <a:gd name="connsiteY75" fmla="*/ 97277 h 820200"/>
              <a:gd name="connsiteX76" fmla="*/ 1605258 w 9054827"/>
              <a:gd name="connsiteY76" fmla="*/ 107005 h 820200"/>
              <a:gd name="connsiteX77" fmla="*/ 1556619 w 9054827"/>
              <a:gd name="connsiteY77" fmla="*/ 116732 h 820200"/>
              <a:gd name="connsiteX78" fmla="*/ 1342611 w 9054827"/>
              <a:gd name="connsiteY78" fmla="*/ 126460 h 820200"/>
              <a:gd name="connsiteX79" fmla="*/ 1293972 w 9054827"/>
              <a:gd name="connsiteY79" fmla="*/ 136188 h 820200"/>
              <a:gd name="connsiteX80" fmla="*/ 1089692 w 9054827"/>
              <a:gd name="connsiteY80" fmla="*/ 155643 h 820200"/>
              <a:gd name="connsiteX81" fmla="*/ 1021598 w 9054827"/>
              <a:gd name="connsiteY81" fmla="*/ 175098 h 820200"/>
              <a:gd name="connsiteX82" fmla="*/ 963232 w 9054827"/>
              <a:gd name="connsiteY82" fmla="*/ 204281 h 820200"/>
              <a:gd name="connsiteX83" fmla="*/ 885411 w 9054827"/>
              <a:gd name="connsiteY83" fmla="*/ 233464 h 820200"/>
              <a:gd name="connsiteX84" fmla="*/ 788134 w 9054827"/>
              <a:gd name="connsiteY84" fmla="*/ 262647 h 820200"/>
              <a:gd name="connsiteX85" fmla="*/ 758951 w 9054827"/>
              <a:gd name="connsiteY85" fmla="*/ 272375 h 820200"/>
              <a:gd name="connsiteX86" fmla="*/ 700585 w 9054827"/>
              <a:gd name="connsiteY86" fmla="*/ 282102 h 820200"/>
              <a:gd name="connsiteX87" fmla="*/ 642219 w 9054827"/>
              <a:gd name="connsiteY87" fmla="*/ 301558 h 820200"/>
              <a:gd name="connsiteX88" fmla="*/ 613036 w 9054827"/>
              <a:gd name="connsiteY88" fmla="*/ 311285 h 820200"/>
              <a:gd name="connsiteX89" fmla="*/ 535215 w 9054827"/>
              <a:gd name="connsiteY89" fmla="*/ 330741 h 820200"/>
              <a:gd name="connsiteX90" fmla="*/ 476849 w 9054827"/>
              <a:gd name="connsiteY90" fmla="*/ 350196 h 820200"/>
              <a:gd name="connsiteX91" fmla="*/ 467121 w 9054827"/>
              <a:gd name="connsiteY91" fmla="*/ 379379 h 820200"/>
              <a:gd name="connsiteX92" fmla="*/ 437938 w 9054827"/>
              <a:gd name="connsiteY92" fmla="*/ 389107 h 820200"/>
              <a:gd name="connsiteX93" fmla="*/ 408755 w 9054827"/>
              <a:gd name="connsiteY93" fmla="*/ 408562 h 820200"/>
              <a:gd name="connsiteX94" fmla="*/ 389300 w 9054827"/>
              <a:gd name="connsiteY94" fmla="*/ 437745 h 820200"/>
              <a:gd name="connsiteX95" fmla="*/ 360117 w 9054827"/>
              <a:gd name="connsiteY95" fmla="*/ 457200 h 820200"/>
              <a:gd name="connsiteX96" fmla="*/ 340662 w 9054827"/>
              <a:gd name="connsiteY96" fmla="*/ 476656 h 820200"/>
              <a:gd name="connsiteX97" fmla="*/ 292023 w 9054827"/>
              <a:gd name="connsiteY97" fmla="*/ 515566 h 820200"/>
              <a:gd name="connsiteX98" fmla="*/ 272568 w 9054827"/>
              <a:gd name="connsiteY98" fmla="*/ 573932 h 820200"/>
              <a:gd name="connsiteX99" fmla="*/ 185019 w 9054827"/>
              <a:gd name="connsiteY99" fmla="*/ 603115 h 820200"/>
              <a:gd name="connsiteX100" fmla="*/ 155836 w 9054827"/>
              <a:gd name="connsiteY100" fmla="*/ 612843 h 820200"/>
              <a:gd name="connsiteX101" fmla="*/ 87743 w 9054827"/>
              <a:gd name="connsiteY101" fmla="*/ 632298 h 820200"/>
              <a:gd name="connsiteX102" fmla="*/ 58560 w 9054827"/>
              <a:gd name="connsiteY102" fmla="*/ 651754 h 820200"/>
              <a:gd name="connsiteX103" fmla="*/ 48832 w 9054827"/>
              <a:gd name="connsiteY103" fmla="*/ 680936 h 820200"/>
              <a:gd name="connsiteX104" fmla="*/ 29377 w 9054827"/>
              <a:gd name="connsiteY104" fmla="*/ 700392 h 820200"/>
              <a:gd name="connsiteX105" fmla="*/ 19649 w 9054827"/>
              <a:gd name="connsiteY105" fmla="*/ 817124 h 820200"/>
              <a:gd name="connsiteX106" fmla="*/ 29377 w 9054827"/>
              <a:gd name="connsiteY106" fmla="*/ 817124 h 82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</a:cxnLst>
            <a:rect l="l" t="t" r="r" b="b"/>
            <a:pathLst>
              <a:path w="9054827" h="820200">
                <a:moveTo>
                  <a:pt x="9054827" y="237717"/>
                </a:moveTo>
                <a:cubicBezTo>
                  <a:pt x="9032129" y="234475"/>
                  <a:pt x="8962738" y="274549"/>
                  <a:pt x="8939913" y="272375"/>
                </a:cubicBezTo>
                <a:cubicBezTo>
                  <a:pt x="8767392" y="255945"/>
                  <a:pt x="8854635" y="275374"/>
                  <a:pt x="8764815" y="252919"/>
                </a:cubicBezTo>
                <a:cubicBezTo>
                  <a:pt x="8699964" y="256162"/>
                  <a:pt x="8634766" y="255204"/>
                  <a:pt x="8570262" y="262647"/>
                </a:cubicBezTo>
                <a:cubicBezTo>
                  <a:pt x="8549889" y="264998"/>
                  <a:pt x="8511896" y="282102"/>
                  <a:pt x="8511896" y="282102"/>
                </a:cubicBezTo>
                <a:cubicBezTo>
                  <a:pt x="8505411" y="288587"/>
                  <a:pt x="8500643" y="297456"/>
                  <a:pt x="8492440" y="301558"/>
                </a:cubicBezTo>
                <a:cubicBezTo>
                  <a:pt x="8474098" y="310729"/>
                  <a:pt x="8434075" y="321013"/>
                  <a:pt x="8434075" y="321013"/>
                </a:cubicBezTo>
                <a:cubicBezTo>
                  <a:pt x="8410140" y="344948"/>
                  <a:pt x="8395612" y="364563"/>
                  <a:pt x="8365981" y="379379"/>
                </a:cubicBezTo>
                <a:cubicBezTo>
                  <a:pt x="8356810" y="383965"/>
                  <a:pt x="8346746" y="386620"/>
                  <a:pt x="8336798" y="389107"/>
                </a:cubicBezTo>
                <a:cubicBezTo>
                  <a:pt x="8225975" y="416812"/>
                  <a:pt x="8108915" y="404809"/>
                  <a:pt x="7996330" y="408562"/>
                </a:cubicBezTo>
                <a:cubicBezTo>
                  <a:pt x="7947413" y="413454"/>
                  <a:pt x="7890048" y="417048"/>
                  <a:pt x="7840687" y="428017"/>
                </a:cubicBezTo>
                <a:cubicBezTo>
                  <a:pt x="7830677" y="430241"/>
                  <a:pt x="7821363" y="434928"/>
                  <a:pt x="7811504" y="437745"/>
                </a:cubicBezTo>
                <a:cubicBezTo>
                  <a:pt x="7798649" y="441418"/>
                  <a:pt x="7785112" y="442779"/>
                  <a:pt x="7772594" y="447473"/>
                </a:cubicBezTo>
                <a:cubicBezTo>
                  <a:pt x="7682228" y="481360"/>
                  <a:pt x="7786600" y="450198"/>
                  <a:pt x="7694772" y="496111"/>
                </a:cubicBezTo>
                <a:cubicBezTo>
                  <a:pt x="7676429" y="505282"/>
                  <a:pt x="7636406" y="515566"/>
                  <a:pt x="7636406" y="515566"/>
                </a:cubicBezTo>
                <a:cubicBezTo>
                  <a:pt x="7589739" y="585568"/>
                  <a:pt x="7655822" y="499382"/>
                  <a:pt x="7558585" y="564205"/>
                </a:cubicBezTo>
                <a:cubicBezTo>
                  <a:pt x="7548857" y="570690"/>
                  <a:pt x="7540086" y="578912"/>
                  <a:pt x="7529402" y="583660"/>
                </a:cubicBezTo>
                <a:cubicBezTo>
                  <a:pt x="7510662" y="591989"/>
                  <a:pt x="7490931" y="598141"/>
                  <a:pt x="7471036" y="603115"/>
                </a:cubicBezTo>
                <a:cubicBezTo>
                  <a:pt x="7416086" y="616853"/>
                  <a:pt x="7445236" y="610221"/>
                  <a:pt x="7383487" y="622571"/>
                </a:cubicBezTo>
                <a:cubicBezTo>
                  <a:pt x="7344576" y="619328"/>
                  <a:pt x="7305499" y="617686"/>
                  <a:pt x="7266755" y="612843"/>
                </a:cubicBezTo>
                <a:cubicBezTo>
                  <a:pt x="7253489" y="611185"/>
                  <a:pt x="7238969" y="610531"/>
                  <a:pt x="7227845" y="603115"/>
                </a:cubicBezTo>
                <a:cubicBezTo>
                  <a:pt x="7218117" y="596630"/>
                  <a:pt x="7218303" y="580128"/>
                  <a:pt x="7208389" y="573932"/>
                </a:cubicBezTo>
                <a:cubicBezTo>
                  <a:pt x="7190998" y="563063"/>
                  <a:pt x="7168366" y="563648"/>
                  <a:pt x="7150023" y="554477"/>
                </a:cubicBezTo>
                <a:cubicBezTo>
                  <a:pt x="7137053" y="547992"/>
                  <a:pt x="7122913" y="543450"/>
                  <a:pt x="7111113" y="535022"/>
                </a:cubicBezTo>
                <a:cubicBezTo>
                  <a:pt x="7099918" y="527026"/>
                  <a:pt x="7093874" y="512664"/>
                  <a:pt x="7081930" y="505839"/>
                </a:cubicBezTo>
                <a:cubicBezTo>
                  <a:pt x="7070322" y="499206"/>
                  <a:pt x="7055989" y="499354"/>
                  <a:pt x="7043019" y="496111"/>
                </a:cubicBezTo>
                <a:cubicBezTo>
                  <a:pt x="6943578" y="436446"/>
                  <a:pt x="7045382" y="500482"/>
                  <a:pt x="6945743" y="428017"/>
                </a:cubicBezTo>
                <a:cubicBezTo>
                  <a:pt x="6851086" y="359176"/>
                  <a:pt x="6920790" y="422520"/>
                  <a:pt x="6838738" y="340468"/>
                </a:cubicBezTo>
                <a:lnTo>
                  <a:pt x="6809555" y="311285"/>
                </a:lnTo>
                <a:cubicBezTo>
                  <a:pt x="6799827" y="301557"/>
                  <a:pt x="6788003" y="293549"/>
                  <a:pt x="6780372" y="282102"/>
                </a:cubicBezTo>
                <a:cubicBezTo>
                  <a:pt x="6773887" y="272374"/>
                  <a:pt x="6770046" y="260222"/>
                  <a:pt x="6760917" y="252919"/>
                </a:cubicBezTo>
                <a:cubicBezTo>
                  <a:pt x="6752910" y="246514"/>
                  <a:pt x="6741462" y="246434"/>
                  <a:pt x="6731734" y="243192"/>
                </a:cubicBezTo>
                <a:cubicBezTo>
                  <a:pt x="6716024" y="219626"/>
                  <a:pt x="6713618" y="211883"/>
                  <a:pt x="6692823" y="194554"/>
                </a:cubicBezTo>
                <a:cubicBezTo>
                  <a:pt x="6680368" y="184175"/>
                  <a:pt x="6666222" y="175922"/>
                  <a:pt x="6653913" y="165371"/>
                </a:cubicBezTo>
                <a:cubicBezTo>
                  <a:pt x="6643468" y="156418"/>
                  <a:pt x="6635924" y="144184"/>
                  <a:pt x="6624730" y="136188"/>
                </a:cubicBezTo>
                <a:cubicBezTo>
                  <a:pt x="6612930" y="127759"/>
                  <a:pt x="6598254" y="124193"/>
                  <a:pt x="6585819" y="116732"/>
                </a:cubicBezTo>
                <a:cubicBezTo>
                  <a:pt x="6565769" y="104702"/>
                  <a:pt x="6546908" y="90792"/>
                  <a:pt x="6527453" y="77822"/>
                </a:cubicBezTo>
                <a:cubicBezTo>
                  <a:pt x="6517725" y="71337"/>
                  <a:pt x="6509361" y="62063"/>
                  <a:pt x="6498270" y="58366"/>
                </a:cubicBezTo>
                <a:lnTo>
                  <a:pt x="6410721" y="29183"/>
                </a:lnTo>
                <a:cubicBezTo>
                  <a:pt x="6380417" y="19082"/>
                  <a:pt x="6368108" y="13640"/>
                  <a:pt x="6332900" y="9728"/>
                </a:cubicBezTo>
                <a:cubicBezTo>
                  <a:pt x="6290881" y="5059"/>
                  <a:pt x="6248593" y="3243"/>
                  <a:pt x="6206440" y="0"/>
                </a:cubicBezTo>
                <a:cubicBezTo>
                  <a:pt x="6144832" y="3243"/>
                  <a:pt x="6082869" y="2377"/>
                  <a:pt x="6021615" y="9728"/>
                </a:cubicBezTo>
                <a:cubicBezTo>
                  <a:pt x="6001253" y="12171"/>
                  <a:pt x="5963249" y="29183"/>
                  <a:pt x="5963249" y="29183"/>
                </a:cubicBezTo>
                <a:cubicBezTo>
                  <a:pt x="5891393" y="77087"/>
                  <a:pt x="5923589" y="54065"/>
                  <a:pt x="5865972" y="97277"/>
                </a:cubicBezTo>
                <a:cubicBezTo>
                  <a:pt x="5862730" y="107005"/>
                  <a:pt x="5862205" y="118116"/>
                  <a:pt x="5856245" y="126460"/>
                </a:cubicBezTo>
                <a:cubicBezTo>
                  <a:pt x="5845584" y="141386"/>
                  <a:pt x="5832596" y="155196"/>
                  <a:pt x="5817334" y="165371"/>
                </a:cubicBezTo>
                <a:cubicBezTo>
                  <a:pt x="5797879" y="178341"/>
                  <a:pt x="5781150" y="196887"/>
                  <a:pt x="5758968" y="204281"/>
                </a:cubicBezTo>
                <a:cubicBezTo>
                  <a:pt x="5739513" y="210766"/>
                  <a:pt x="5720711" y="219714"/>
                  <a:pt x="5700602" y="223736"/>
                </a:cubicBezTo>
                <a:cubicBezTo>
                  <a:pt x="5623172" y="239223"/>
                  <a:pt x="5668397" y="231638"/>
                  <a:pt x="5564415" y="243192"/>
                </a:cubicBezTo>
                <a:lnTo>
                  <a:pt x="5116943" y="233464"/>
                </a:lnTo>
                <a:cubicBezTo>
                  <a:pt x="5036967" y="230608"/>
                  <a:pt x="5029460" y="223746"/>
                  <a:pt x="4961300" y="214009"/>
                </a:cubicBezTo>
                <a:cubicBezTo>
                  <a:pt x="4935421" y="210312"/>
                  <a:pt x="4909419" y="207524"/>
                  <a:pt x="4883479" y="204281"/>
                </a:cubicBezTo>
                <a:cubicBezTo>
                  <a:pt x="4779717" y="207524"/>
                  <a:pt x="4675837" y="208087"/>
                  <a:pt x="4572194" y="214009"/>
                </a:cubicBezTo>
                <a:cubicBezTo>
                  <a:pt x="4527310" y="216574"/>
                  <a:pt x="4553954" y="227586"/>
                  <a:pt x="4523555" y="252919"/>
                </a:cubicBezTo>
                <a:cubicBezTo>
                  <a:pt x="4512415" y="262202"/>
                  <a:pt x="4497235" y="265180"/>
                  <a:pt x="4484645" y="272375"/>
                </a:cubicBezTo>
                <a:cubicBezTo>
                  <a:pt x="4474494" y="278176"/>
                  <a:pt x="4464591" y="284527"/>
                  <a:pt x="4455462" y="291830"/>
                </a:cubicBezTo>
                <a:cubicBezTo>
                  <a:pt x="4448300" y="297559"/>
                  <a:pt x="4444209" y="307183"/>
                  <a:pt x="4436006" y="311285"/>
                </a:cubicBezTo>
                <a:cubicBezTo>
                  <a:pt x="4424048" y="317264"/>
                  <a:pt x="4410147" y="318113"/>
                  <a:pt x="4397096" y="321013"/>
                </a:cubicBezTo>
                <a:cubicBezTo>
                  <a:pt x="4290406" y="344723"/>
                  <a:pt x="4296585" y="332996"/>
                  <a:pt x="4124721" y="340468"/>
                </a:cubicBezTo>
                <a:cubicBezTo>
                  <a:pt x="3930168" y="337226"/>
                  <a:pt x="3735453" y="339317"/>
                  <a:pt x="3541062" y="330741"/>
                </a:cubicBezTo>
                <a:cubicBezTo>
                  <a:pt x="3514349" y="329562"/>
                  <a:pt x="3489887" y="313505"/>
                  <a:pt x="3463240" y="311285"/>
                </a:cubicBezTo>
                <a:lnTo>
                  <a:pt x="3346509" y="301558"/>
                </a:lnTo>
                <a:cubicBezTo>
                  <a:pt x="3277692" y="284353"/>
                  <a:pt x="3336676" y="298001"/>
                  <a:pt x="3249232" y="282102"/>
                </a:cubicBezTo>
                <a:cubicBezTo>
                  <a:pt x="3232965" y="279144"/>
                  <a:pt x="3216903" y="275093"/>
                  <a:pt x="3200594" y="272375"/>
                </a:cubicBezTo>
                <a:cubicBezTo>
                  <a:pt x="3177977" y="268606"/>
                  <a:pt x="3155059" y="266749"/>
                  <a:pt x="3132500" y="262647"/>
                </a:cubicBezTo>
                <a:cubicBezTo>
                  <a:pt x="3075891" y="252354"/>
                  <a:pt x="3102902" y="250384"/>
                  <a:pt x="3035223" y="233464"/>
                </a:cubicBezTo>
                <a:cubicBezTo>
                  <a:pt x="3009283" y="226979"/>
                  <a:pt x="2982768" y="222465"/>
                  <a:pt x="2957402" y="214009"/>
                </a:cubicBezTo>
                <a:cubicBezTo>
                  <a:pt x="2947674" y="210766"/>
                  <a:pt x="2938229" y="206505"/>
                  <a:pt x="2928219" y="204281"/>
                </a:cubicBezTo>
                <a:cubicBezTo>
                  <a:pt x="2908965" y="200002"/>
                  <a:pt x="2889308" y="197796"/>
                  <a:pt x="2869853" y="194554"/>
                </a:cubicBezTo>
                <a:cubicBezTo>
                  <a:pt x="2818401" y="177403"/>
                  <a:pt x="2857628" y="188793"/>
                  <a:pt x="2782304" y="175098"/>
                </a:cubicBezTo>
                <a:cubicBezTo>
                  <a:pt x="2681803" y="156825"/>
                  <a:pt x="2786402" y="170165"/>
                  <a:pt x="2626662" y="155643"/>
                </a:cubicBezTo>
                <a:cubicBezTo>
                  <a:pt x="2546080" y="128781"/>
                  <a:pt x="2674111" y="170990"/>
                  <a:pt x="2529385" y="126460"/>
                </a:cubicBezTo>
                <a:cubicBezTo>
                  <a:pt x="2483307" y="112282"/>
                  <a:pt x="2474635" y="105783"/>
                  <a:pt x="2432109" y="97277"/>
                </a:cubicBezTo>
                <a:cubicBezTo>
                  <a:pt x="2377525" y="86360"/>
                  <a:pt x="2344599" y="84311"/>
                  <a:pt x="2286194" y="77822"/>
                </a:cubicBezTo>
                <a:lnTo>
                  <a:pt x="1731717" y="87549"/>
                </a:lnTo>
                <a:cubicBezTo>
                  <a:pt x="1721469" y="87891"/>
                  <a:pt x="1712669" y="95718"/>
                  <a:pt x="1702534" y="97277"/>
                </a:cubicBezTo>
                <a:cubicBezTo>
                  <a:pt x="1670326" y="102232"/>
                  <a:pt x="1637559" y="102698"/>
                  <a:pt x="1605258" y="107005"/>
                </a:cubicBezTo>
                <a:cubicBezTo>
                  <a:pt x="1588869" y="109190"/>
                  <a:pt x="1573108" y="115511"/>
                  <a:pt x="1556619" y="116732"/>
                </a:cubicBezTo>
                <a:cubicBezTo>
                  <a:pt x="1485404" y="122007"/>
                  <a:pt x="1413947" y="123217"/>
                  <a:pt x="1342611" y="126460"/>
                </a:cubicBezTo>
                <a:cubicBezTo>
                  <a:pt x="1326398" y="129703"/>
                  <a:pt x="1310405" y="134362"/>
                  <a:pt x="1293972" y="136188"/>
                </a:cubicBezTo>
                <a:cubicBezTo>
                  <a:pt x="1192847" y="147424"/>
                  <a:pt x="1177681" y="140978"/>
                  <a:pt x="1089692" y="155643"/>
                </a:cubicBezTo>
                <a:cubicBezTo>
                  <a:pt x="1065267" y="159714"/>
                  <a:pt x="1044725" y="167390"/>
                  <a:pt x="1021598" y="175098"/>
                </a:cubicBezTo>
                <a:cubicBezTo>
                  <a:pt x="965517" y="212487"/>
                  <a:pt x="1019615" y="180118"/>
                  <a:pt x="963232" y="204281"/>
                </a:cubicBezTo>
                <a:cubicBezTo>
                  <a:pt x="892011" y="234803"/>
                  <a:pt x="957153" y="215528"/>
                  <a:pt x="885411" y="233464"/>
                </a:cubicBezTo>
                <a:cubicBezTo>
                  <a:pt x="832176" y="268954"/>
                  <a:pt x="877558" y="244762"/>
                  <a:pt x="788134" y="262647"/>
                </a:cubicBezTo>
                <a:cubicBezTo>
                  <a:pt x="778079" y="264658"/>
                  <a:pt x="768961" y="270151"/>
                  <a:pt x="758951" y="272375"/>
                </a:cubicBezTo>
                <a:cubicBezTo>
                  <a:pt x="739697" y="276654"/>
                  <a:pt x="720040" y="278860"/>
                  <a:pt x="700585" y="282102"/>
                </a:cubicBezTo>
                <a:lnTo>
                  <a:pt x="642219" y="301558"/>
                </a:lnTo>
                <a:cubicBezTo>
                  <a:pt x="632491" y="304801"/>
                  <a:pt x="622984" y="308798"/>
                  <a:pt x="613036" y="311285"/>
                </a:cubicBezTo>
                <a:cubicBezTo>
                  <a:pt x="587096" y="317770"/>
                  <a:pt x="560582" y="322286"/>
                  <a:pt x="535215" y="330741"/>
                </a:cubicBezTo>
                <a:lnTo>
                  <a:pt x="476849" y="350196"/>
                </a:lnTo>
                <a:cubicBezTo>
                  <a:pt x="473606" y="359924"/>
                  <a:pt x="474372" y="372128"/>
                  <a:pt x="467121" y="379379"/>
                </a:cubicBezTo>
                <a:cubicBezTo>
                  <a:pt x="459870" y="386630"/>
                  <a:pt x="447109" y="384521"/>
                  <a:pt x="437938" y="389107"/>
                </a:cubicBezTo>
                <a:cubicBezTo>
                  <a:pt x="427481" y="394335"/>
                  <a:pt x="418483" y="402077"/>
                  <a:pt x="408755" y="408562"/>
                </a:cubicBezTo>
                <a:cubicBezTo>
                  <a:pt x="402270" y="418290"/>
                  <a:pt x="397567" y="429478"/>
                  <a:pt x="389300" y="437745"/>
                </a:cubicBezTo>
                <a:cubicBezTo>
                  <a:pt x="381033" y="446012"/>
                  <a:pt x="369246" y="449897"/>
                  <a:pt x="360117" y="457200"/>
                </a:cubicBezTo>
                <a:cubicBezTo>
                  <a:pt x="352955" y="462929"/>
                  <a:pt x="347824" y="470927"/>
                  <a:pt x="340662" y="476656"/>
                </a:cubicBezTo>
                <a:cubicBezTo>
                  <a:pt x="279293" y="525752"/>
                  <a:pt x="339009" y="468583"/>
                  <a:pt x="292023" y="515566"/>
                </a:cubicBezTo>
                <a:cubicBezTo>
                  <a:pt x="285538" y="535021"/>
                  <a:pt x="292023" y="567447"/>
                  <a:pt x="272568" y="573932"/>
                </a:cubicBezTo>
                <a:lnTo>
                  <a:pt x="185019" y="603115"/>
                </a:lnTo>
                <a:cubicBezTo>
                  <a:pt x="175291" y="606358"/>
                  <a:pt x="165784" y="610356"/>
                  <a:pt x="155836" y="612843"/>
                </a:cubicBezTo>
                <a:cubicBezTo>
                  <a:pt x="106978" y="625058"/>
                  <a:pt x="129609" y="618344"/>
                  <a:pt x="87743" y="632298"/>
                </a:cubicBezTo>
                <a:cubicBezTo>
                  <a:pt x="78015" y="638783"/>
                  <a:pt x="65864" y="642625"/>
                  <a:pt x="58560" y="651754"/>
                </a:cubicBezTo>
                <a:cubicBezTo>
                  <a:pt x="52155" y="659761"/>
                  <a:pt x="54107" y="672144"/>
                  <a:pt x="48832" y="680936"/>
                </a:cubicBezTo>
                <a:cubicBezTo>
                  <a:pt x="44113" y="688800"/>
                  <a:pt x="35862" y="693907"/>
                  <a:pt x="29377" y="700392"/>
                </a:cubicBezTo>
                <a:cubicBezTo>
                  <a:pt x="10494" y="757040"/>
                  <a:pt x="0" y="758178"/>
                  <a:pt x="19649" y="817124"/>
                </a:cubicBezTo>
                <a:cubicBezTo>
                  <a:pt x="20674" y="820200"/>
                  <a:pt x="26134" y="817124"/>
                  <a:pt x="29377" y="817124"/>
                </a:cubicBezTo>
              </a:path>
            </a:pathLst>
          </a:custGeom>
          <a:ln w="127000"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7" name="Prostoročno 6"/>
          <p:cNvSpPr/>
          <p:nvPr/>
        </p:nvSpPr>
        <p:spPr>
          <a:xfrm>
            <a:off x="592667" y="3581400"/>
            <a:ext cx="3886200" cy="1507067"/>
          </a:xfrm>
          <a:custGeom>
            <a:avLst/>
            <a:gdLst>
              <a:gd name="connsiteX0" fmla="*/ 0 w 3886200"/>
              <a:gd name="connsiteY0" fmla="*/ 0 h 1507067"/>
              <a:gd name="connsiteX1" fmla="*/ 8466 w 3886200"/>
              <a:gd name="connsiteY1" fmla="*/ 84667 h 1507067"/>
              <a:gd name="connsiteX2" fmla="*/ 59266 w 3886200"/>
              <a:gd name="connsiteY2" fmla="*/ 186267 h 1507067"/>
              <a:gd name="connsiteX3" fmla="*/ 76200 w 3886200"/>
              <a:gd name="connsiteY3" fmla="*/ 203200 h 1507067"/>
              <a:gd name="connsiteX4" fmla="*/ 110066 w 3886200"/>
              <a:gd name="connsiteY4" fmla="*/ 254000 h 1507067"/>
              <a:gd name="connsiteX5" fmla="*/ 143933 w 3886200"/>
              <a:gd name="connsiteY5" fmla="*/ 287867 h 1507067"/>
              <a:gd name="connsiteX6" fmla="*/ 152400 w 3886200"/>
              <a:gd name="connsiteY6" fmla="*/ 321733 h 1507067"/>
              <a:gd name="connsiteX7" fmla="*/ 169333 w 3886200"/>
              <a:gd name="connsiteY7" fmla="*/ 372533 h 1507067"/>
              <a:gd name="connsiteX8" fmla="*/ 186266 w 3886200"/>
              <a:gd name="connsiteY8" fmla="*/ 423333 h 1507067"/>
              <a:gd name="connsiteX9" fmla="*/ 194733 w 3886200"/>
              <a:gd name="connsiteY9" fmla="*/ 448733 h 1507067"/>
              <a:gd name="connsiteX10" fmla="*/ 203200 w 3886200"/>
              <a:gd name="connsiteY10" fmla="*/ 474133 h 1507067"/>
              <a:gd name="connsiteX11" fmla="*/ 220133 w 3886200"/>
              <a:gd name="connsiteY11" fmla="*/ 491067 h 1507067"/>
              <a:gd name="connsiteX12" fmla="*/ 254000 w 3886200"/>
              <a:gd name="connsiteY12" fmla="*/ 541867 h 1507067"/>
              <a:gd name="connsiteX13" fmla="*/ 262466 w 3886200"/>
              <a:gd name="connsiteY13" fmla="*/ 567267 h 1507067"/>
              <a:gd name="connsiteX14" fmla="*/ 304800 w 3886200"/>
              <a:gd name="connsiteY14" fmla="*/ 609600 h 1507067"/>
              <a:gd name="connsiteX15" fmla="*/ 313266 w 3886200"/>
              <a:gd name="connsiteY15" fmla="*/ 635000 h 1507067"/>
              <a:gd name="connsiteX16" fmla="*/ 338666 w 3886200"/>
              <a:gd name="connsiteY16" fmla="*/ 651933 h 1507067"/>
              <a:gd name="connsiteX17" fmla="*/ 355600 w 3886200"/>
              <a:gd name="connsiteY17" fmla="*/ 677333 h 1507067"/>
              <a:gd name="connsiteX18" fmla="*/ 364066 w 3886200"/>
              <a:gd name="connsiteY18" fmla="*/ 702733 h 1507067"/>
              <a:gd name="connsiteX19" fmla="*/ 381000 w 3886200"/>
              <a:gd name="connsiteY19" fmla="*/ 719667 h 1507067"/>
              <a:gd name="connsiteX20" fmla="*/ 397933 w 3886200"/>
              <a:gd name="connsiteY20" fmla="*/ 745067 h 1507067"/>
              <a:gd name="connsiteX21" fmla="*/ 406400 w 3886200"/>
              <a:gd name="connsiteY21" fmla="*/ 770467 h 1507067"/>
              <a:gd name="connsiteX22" fmla="*/ 448733 w 3886200"/>
              <a:gd name="connsiteY22" fmla="*/ 821267 h 1507067"/>
              <a:gd name="connsiteX23" fmla="*/ 516466 w 3886200"/>
              <a:gd name="connsiteY23" fmla="*/ 897467 h 1507067"/>
              <a:gd name="connsiteX24" fmla="*/ 533400 w 3886200"/>
              <a:gd name="connsiteY24" fmla="*/ 914400 h 1507067"/>
              <a:gd name="connsiteX25" fmla="*/ 558800 w 3886200"/>
              <a:gd name="connsiteY25" fmla="*/ 931333 h 1507067"/>
              <a:gd name="connsiteX26" fmla="*/ 601133 w 3886200"/>
              <a:gd name="connsiteY26" fmla="*/ 973667 h 1507067"/>
              <a:gd name="connsiteX27" fmla="*/ 677333 w 3886200"/>
              <a:gd name="connsiteY27" fmla="*/ 1016000 h 1507067"/>
              <a:gd name="connsiteX28" fmla="*/ 694266 w 3886200"/>
              <a:gd name="connsiteY28" fmla="*/ 1041400 h 1507067"/>
              <a:gd name="connsiteX29" fmla="*/ 770466 w 3886200"/>
              <a:gd name="connsiteY29" fmla="*/ 1083733 h 1507067"/>
              <a:gd name="connsiteX30" fmla="*/ 821266 w 3886200"/>
              <a:gd name="connsiteY30" fmla="*/ 1109133 h 1507067"/>
              <a:gd name="connsiteX31" fmla="*/ 846666 w 3886200"/>
              <a:gd name="connsiteY31" fmla="*/ 1126067 h 1507067"/>
              <a:gd name="connsiteX32" fmla="*/ 897466 w 3886200"/>
              <a:gd name="connsiteY32" fmla="*/ 1143000 h 1507067"/>
              <a:gd name="connsiteX33" fmla="*/ 956733 w 3886200"/>
              <a:gd name="connsiteY33" fmla="*/ 1176867 h 1507067"/>
              <a:gd name="connsiteX34" fmla="*/ 1024466 w 3886200"/>
              <a:gd name="connsiteY34" fmla="*/ 1185333 h 1507067"/>
              <a:gd name="connsiteX35" fmla="*/ 1159933 w 3886200"/>
              <a:gd name="connsiteY35" fmla="*/ 1210733 h 1507067"/>
              <a:gd name="connsiteX36" fmla="*/ 1227666 w 3886200"/>
              <a:gd name="connsiteY36" fmla="*/ 1227667 h 1507067"/>
              <a:gd name="connsiteX37" fmla="*/ 1286933 w 3886200"/>
              <a:gd name="connsiteY37" fmla="*/ 1236133 h 1507067"/>
              <a:gd name="connsiteX38" fmla="*/ 1312333 w 3886200"/>
              <a:gd name="connsiteY38" fmla="*/ 1244600 h 1507067"/>
              <a:gd name="connsiteX39" fmla="*/ 1464733 w 3886200"/>
              <a:gd name="connsiteY39" fmla="*/ 1261533 h 1507067"/>
              <a:gd name="connsiteX40" fmla="*/ 1532466 w 3886200"/>
              <a:gd name="connsiteY40" fmla="*/ 1270000 h 1507067"/>
              <a:gd name="connsiteX41" fmla="*/ 1583266 w 3886200"/>
              <a:gd name="connsiteY41" fmla="*/ 1278467 h 1507067"/>
              <a:gd name="connsiteX42" fmla="*/ 1642533 w 3886200"/>
              <a:gd name="connsiteY42" fmla="*/ 1295400 h 1507067"/>
              <a:gd name="connsiteX43" fmla="*/ 1744133 w 3886200"/>
              <a:gd name="connsiteY43" fmla="*/ 1312333 h 1507067"/>
              <a:gd name="connsiteX44" fmla="*/ 1837266 w 3886200"/>
              <a:gd name="connsiteY44" fmla="*/ 1329267 h 1507067"/>
              <a:gd name="connsiteX45" fmla="*/ 1913466 w 3886200"/>
              <a:gd name="connsiteY45" fmla="*/ 1337733 h 1507067"/>
              <a:gd name="connsiteX46" fmla="*/ 1998133 w 3886200"/>
              <a:gd name="connsiteY46" fmla="*/ 1354667 h 1507067"/>
              <a:gd name="connsiteX47" fmla="*/ 2048933 w 3886200"/>
              <a:gd name="connsiteY47" fmla="*/ 1371600 h 1507067"/>
              <a:gd name="connsiteX48" fmla="*/ 2074333 w 3886200"/>
              <a:gd name="connsiteY48" fmla="*/ 1380067 h 1507067"/>
              <a:gd name="connsiteX49" fmla="*/ 2167466 w 3886200"/>
              <a:gd name="connsiteY49" fmla="*/ 1388533 h 1507067"/>
              <a:gd name="connsiteX50" fmla="*/ 2218266 w 3886200"/>
              <a:gd name="connsiteY50" fmla="*/ 1397000 h 1507067"/>
              <a:gd name="connsiteX51" fmla="*/ 2243666 w 3886200"/>
              <a:gd name="connsiteY51" fmla="*/ 1405467 h 1507067"/>
              <a:gd name="connsiteX52" fmla="*/ 2311400 w 3886200"/>
              <a:gd name="connsiteY52" fmla="*/ 1413933 h 1507067"/>
              <a:gd name="connsiteX53" fmla="*/ 2370666 w 3886200"/>
              <a:gd name="connsiteY53" fmla="*/ 1430867 h 1507067"/>
              <a:gd name="connsiteX54" fmla="*/ 2472266 w 3886200"/>
              <a:gd name="connsiteY54" fmla="*/ 1456267 h 1507067"/>
              <a:gd name="connsiteX55" fmla="*/ 2624666 w 3886200"/>
              <a:gd name="connsiteY55" fmla="*/ 1473200 h 1507067"/>
              <a:gd name="connsiteX56" fmla="*/ 2904066 w 3886200"/>
              <a:gd name="connsiteY56" fmla="*/ 1464733 h 1507067"/>
              <a:gd name="connsiteX57" fmla="*/ 3251200 w 3886200"/>
              <a:gd name="connsiteY57" fmla="*/ 1481667 h 1507067"/>
              <a:gd name="connsiteX58" fmla="*/ 3352800 w 3886200"/>
              <a:gd name="connsiteY58" fmla="*/ 1498600 h 1507067"/>
              <a:gd name="connsiteX59" fmla="*/ 3378200 w 3886200"/>
              <a:gd name="connsiteY59" fmla="*/ 1507067 h 1507067"/>
              <a:gd name="connsiteX60" fmla="*/ 3691466 w 3886200"/>
              <a:gd name="connsiteY60" fmla="*/ 1490133 h 1507067"/>
              <a:gd name="connsiteX61" fmla="*/ 3886200 w 3886200"/>
              <a:gd name="connsiteY61" fmla="*/ 1490133 h 1507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3886200" h="1507067">
                <a:moveTo>
                  <a:pt x="0" y="0"/>
                </a:moveTo>
                <a:cubicBezTo>
                  <a:pt x="2822" y="28222"/>
                  <a:pt x="3239" y="56790"/>
                  <a:pt x="8466" y="84667"/>
                </a:cubicBezTo>
                <a:cubicBezTo>
                  <a:pt x="14822" y="118564"/>
                  <a:pt x="34898" y="161900"/>
                  <a:pt x="59266" y="186267"/>
                </a:cubicBezTo>
                <a:cubicBezTo>
                  <a:pt x="64911" y="191911"/>
                  <a:pt x="71410" y="196814"/>
                  <a:pt x="76200" y="203200"/>
                </a:cubicBezTo>
                <a:cubicBezTo>
                  <a:pt x="88411" y="219481"/>
                  <a:pt x="95676" y="239610"/>
                  <a:pt x="110066" y="254000"/>
                </a:cubicBezTo>
                <a:lnTo>
                  <a:pt x="143933" y="287867"/>
                </a:lnTo>
                <a:cubicBezTo>
                  <a:pt x="146755" y="299156"/>
                  <a:pt x="149056" y="310588"/>
                  <a:pt x="152400" y="321733"/>
                </a:cubicBezTo>
                <a:cubicBezTo>
                  <a:pt x="157529" y="338829"/>
                  <a:pt x="163689" y="355600"/>
                  <a:pt x="169333" y="372533"/>
                </a:cubicBezTo>
                <a:lnTo>
                  <a:pt x="186266" y="423333"/>
                </a:lnTo>
                <a:lnTo>
                  <a:pt x="194733" y="448733"/>
                </a:lnTo>
                <a:cubicBezTo>
                  <a:pt x="197555" y="457200"/>
                  <a:pt x="196889" y="467822"/>
                  <a:pt x="203200" y="474133"/>
                </a:cubicBezTo>
                <a:lnTo>
                  <a:pt x="220133" y="491067"/>
                </a:lnTo>
                <a:cubicBezTo>
                  <a:pt x="240266" y="551465"/>
                  <a:pt x="211717" y="478442"/>
                  <a:pt x="254000" y="541867"/>
                </a:cubicBezTo>
                <a:cubicBezTo>
                  <a:pt x="258950" y="549293"/>
                  <a:pt x="257111" y="560127"/>
                  <a:pt x="262466" y="567267"/>
                </a:cubicBezTo>
                <a:cubicBezTo>
                  <a:pt x="274440" y="583232"/>
                  <a:pt x="304800" y="609600"/>
                  <a:pt x="304800" y="609600"/>
                </a:cubicBezTo>
                <a:cubicBezTo>
                  <a:pt x="307622" y="618067"/>
                  <a:pt x="307691" y="628031"/>
                  <a:pt x="313266" y="635000"/>
                </a:cubicBezTo>
                <a:cubicBezTo>
                  <a:pt x="319623" y="642946"/>
                  <a:pt x="331471" y="644738"/>
                  <a:pt x="338666" y="651933"/>
                </a:cubicBezTo>
                <a:cubicBezTo>
                  <a:pt x="345861" y="659128"/>
                  <a:pt x="349955" y="668866"/>
                  <a:pt x="355600" y="677333"/>
                </a:cubicBezTo>
                <a:cubicBezTo>
                  <a:pt x="358422" y="685800"/>
                  <a:pt x="359474" y="695080"/>
                  <a:pt x="364066" y="702733"/>
                </a:cubicBezTo>
                <a:cubicBezTo>
                  <a:pt x="368173" y="709578"/>
                  <a:pt x="376013" y="713433"/>
                  <a:pt x="381000" y="719667"/>
                </a:cubicBezTo>
                <a:cubicBezTo>
                  <a:pt x="387357" y="727613"/>
                  <a:pt x="393382" y="735966"/>
                  <a:pt x="397933" y="745067"/>
                </a:cubicBezTo>
                <a:cubicBezTo>
                  <a:pt x="401924" y="753049"/>
                  <a:pt x="402409" y="762485"/>
                  <a:pt x="406400" y="770467"/>
                </a:cubicBezTo>
                <a:cubicBezTo>
                  <a:pt x="421371" y="800408"/>
                  <a:pt x="426262" y="795052"/>
                  <a:pt x="448733" y="821267"/>
                </a:cubicBezTo>
                <a:cubicBezTo>
                  <a:pt x="523476" y="908466"/>
                  <a:pt x="411307" y="792308"/>
                  <a:pt x="516466" y="897467"/>
                </a:cubicBezTo>
                <a:cubicBezTo>
                  <a:pt x="522111" y="903112"/>
                  <a:pt x="526758" y="909972"/>
                  <a:pt x="533400" y="914400"/>
                </a:cubicBezTo>
                <a:cubicBezTo>
                  <a:pt x="541867" y="920044"/>
                  <a:pt x="551142" y="924632"/>
                  <a:pt x="558800" y="931333"/>
                </a:cubicBezTo>
                <a:cubicBezTo>
                  <a:pt x="573819" y="944474"/>
                  <a:pt x="584528" y="962597"/>
                  <a:pt x="601133" y="973667"/>
                </a:cubicBezTo>
                <a:cubicBezTo>
                  <a:pt x="659359" y="1012483"/>
                  <a:pt x="632626" y="1001097"/>
                  <a:pt x="677333" y="1016000"/>
                </a:cubicBezTo>
                <a:cubicBezTo>
                  <a:pt x="682977" y="1024467"/>
                  <a:pt x="686608" y="1034699"/>
                  <a:pt x="694266" y="1041400"/>
                </a:cubicBezTo>
                <a:cubicBezTo>
                  <a:pt x="730098" y="1072754"/>
                  <a:pt x="735579" y="1072105"/>
                  <a:pt x="770466" y="1083733"/>
                </a:cubicBezTo>
                <a:cubicBezTo>
                  <a:pt x="843260" y="1132264"/>
                  <a:pt x="751159" y="1074079"/>
                  <a:pt x="821266" y="1109133"/>
                </a:cubicBezTo>
                <a:cubicBezTo>
                  <a:pt x="830368" y="1113684"/>
                  <a:pt x="837367" y="1121934"/>
                  <a:pt x="846666" y="1126067"/>
                </a:cubicBezTo>
                <a:cubicBezTo>
                  <a:pt x="862977" y="1133316"/>
                  <a:pt x="882614" y="1133099"/>
                  <a:pt x="897466" y="1143000"/>
                </a:cubicBezTo>
                <a:cubicBezTo>
                  <a:pt x="912581" y="1153077"/>
                  <a:pt x="939548" y="1172571"/>
                  <a:pt x="956733" y="1176867"/>
                </a:cubicBezTo>
                <a:cubicBezTo>
                  <a:pt x="978807" y="1182385"/>
                  <a:pt x="1001888" y="1182511"/>
                  <a:pt x="1024466" y="1185333"/>
                </a:cubicBezTo>
                <a:cubicBezTo>
                  <a:pt x="1112918" y="1214818"/>
                  <a:pt x="1040432" y="1194800"/>
                  <a:pt x="1159933" y="1210733"/>
                </a:cubicBezTo>
                <a:cubicBezTo>
                  <a:pt x="1285880" y="1227526"/>
                  <a:pt x="1142185" y="1210571"/>
                  <a:pt x="1227666" y="1227667"/>
                </a:cubicBezTo>
                <a:cubicBezTo>
                  <a:pt x="1247235" y="1231581"/>
                  <a:pt x="1267177" y="1233311"/>
                  <a:pt x="1286933" y="1236133"/>
                </a:cubicBezTo>
                <a:cubicBezTo>
                  <a:pt x="1295400" y="1238955"/>
                  <a:pt x="1303621" y="1242664"/>
                  <a:pt x="1312333" y="1244600"/>
                </a:cubicBezTo>
                <a:cubicBezTo>
                  <a:pt x="1366507" y="1256639"/>
                  <a:pt x="1405706" y="1255630"/>
                  <a:pt x="1464733" y="1261533"/>
                </a:cubicBezTo>
                <a:cubicBezTo>
                  <a:pt x="1487373" y="1263797"/>
                  <a:pt x="1509941" y="1266782"/>
                  <a:pt x="1532466" y="1270000"/>
                </a:cubicBezTo>
                <a:cubicBezTo>
                  <a:pt x="1549460" y="1272428"/>
                  <a:pt x="1566508" y="1274743"/>
                  <a:pt x="1583266" y="1278467"/>
                </a:cubicBezTo>
                <a:cubicBezTo>
                  <a:pt x="1677581" y="1299426"/>
                  <a:pt x="1524545" y="1273277"/>
                  <a:pt x="1642533" y="1295400"/>
                </a:cubicBezTo>
                <a:cubicBezTo>
                  <a:pt x="1676279" y="1301727"/>
                  <a:pt x="1710466" y="1305599"/>
                  <a:pt x="1744133" y="1312333"/>
                </a:cubicBezTo>
                <a:cubicBezTo>
                  <a:pt x="1776055" y="1318718"/>
                  <a:pt x="1804772" y="1324935"/>
                  <a:pt x="1837266" y="1329267"/>
                </a:cubicBezTo>
                <a:cubicBezTo>
                  <a:pt x="1862598" y="1332645"/>
                  <a:pt x="1888066" y="1334911"/>
                  <a:pt x="1913466" y="1337733"/>
                </a:cubicBezTo>
                <a:cubicBezTo>
                  <a:pt x="1983898" y="1361211"/>
                  <a:pt x="1871669" y="1325483"/>
                  <a:pt x="1998133" y="1354667"/>
                </a:cubicBezTo>
                <a:cubicBezTo>
                  <a:pt x="2015525" y="1358681"/>
                  <a:pt x="2032000" y="1365956"/>
                  <a:pt x="2048933" y="1371600"/>
                </a:cubicBezTo>
                <a:cubicBezTo>
                  <a:pt x="2057400" y="1374422"/>
                  <a:pt x="2065445" y="1379259"/>
                  <a:pt x="2074333" y="1380067"/>
                </a:cubicBezTo>
                <a:cubicBezTo>
                  <a:pt x="2105377" y="1382889"/>
                  <a:pt x="2136507" y="1384891"/>
                  <a:pt x="2167466" y="1388533"/>
                </a:cubicBezTo>
                <a:cubicBezTo>
                  <a:pt x="2184515" y="1390539"/>
                  <a:pt x="2201508" y="1393276"/>
                  <a:pt x="2218266" y="1397000"/>
                </a:cubicBezTo>
                <a:cubicBezTo>
                  <a:pt x="2226978" y="1398936"/>
                  <a:pt x="2234885" y="1403871"/>
                  <a:pt x="2243666" y="1405467"/>
                </a:cubicBezTo>
                <a:cubicBezTo>
                  <a:pt x="2266053" y="1409537"/>
                  <a:pt x="2288822" y="1411111"/>
                  <a:pt x="2311400" y="1413933"/>
                </a:cubicBezTo>
                <a:cubicBezTo>
                  <a:pt x="2396734" y="1442379"/>
                  <a:pt x="2264392" y="1398985"/>
                  <a:pt x="2370666" y="1430867"/>
                </a:cubicBezTo>
                <a:cubicBezTo>
                  <a:pt x="2433590" y="1449744"/>
                  <a:pt x="2407863" y="1448217"/>
                  <a:pt x="2472266" y="1456267"/>
                </a:cubicBezTo>
                <a:cubicBezTo>
                  <a:pt x="2522984" y="1462607"/>
                  <a:pt x="2624666" y="1473200"/>
                  <a:pt x="2624666" y="1473200"/>
                </a:cubicBezTo>
                <a:cubicBezTo>
                  <a:pt x="2717799" y="1470378"/>
                  <a:pt x="2810890" y="1464733"/>
                  <a:pt x="2904066" y="1464733"/>
                </a:cubicBezTo>
                <a:cubicBezTo>
                  <a:pt x="2936781" y="1464733"/>
                  <a:pt x="3207269" y="1479355"/>
                  <a:pt x="3251200" y="1481667"/>
                </a:cubicBezTo>
                <a:cubicBezTo>
                  <a:pt x="3310750" y="1501515"/>
                  <a:pt x="3239367" y="1479694"/>
                  <a:pt x="3352800" y="1498600"/>
                </a:cubicBezTo>
                <a:cubicBezTo>
                  <a:pt x="3361603" y="1500067"/>
                  <a:pt x="3369733" y="1504245"/>
                  <a:pt x="3378200" y="1507067"/>
                </a:cubicBezTo>
                <a:cubicBezTo>
                  <a:pt x="3466467" y="1501550"/>
                  <a:pt x="3608033" y="1492029"/>
                  <a:pt x="3691466" y="1490133"/>
                </a:cubicBezTo>
                <a:cubicBezTo>
                  <a:pt x="3756361" y="1488658"/>
                  <a:pt x="3821289" y="1490133"/>
                  <a:pt x="3886200" y="1490133"/>
                </a:cubicBezTo>
              </a:path>
            </a:pathLst>
          </a:custGeom>
          <a:ln w="127000"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8" name="Prostoročno 7"/>
          <p:cNvSpPr/>
          <p:nvPr/>
        </p:nvSpPr>
        <p:spPr>
          <a:xfrm>
            <a:off x="4487333" y="4621400"/>
            <a:ext cx="4648200" cy="465435"/>
          </a:xfrm>
          <a:custGeom>
            <a:avLst/>
            <a:gdLst>
              <a:gd name="connsiteX0" fmla="*/ 0 w 4648200"/>
              <a:gd name="connsiteY0" fmla="*/ 450133 h 465435"/>
              <a:gd name="connsiteX1" fmla="*/ 880534 w 4648200"/>
              <a:gd name="connsiteY1" fmla="*/ 450133 h 465435"/>
              <a:gd name="connsiteX2" fmla="*/ 982134 w 4648200"/>
              <a:gd name="connsiteY2" fmla="*/ 433200 h 465435"/>
              <a:gd name="connsiteX3" fmla="*/ 1007534 w 4648200"/>
              <a:gd name="connsiteY3" fmla="*/ 424733 h 465435"/>
              <a:gd name="connsiteX4" fmla="*/ 1083734 w 4648200"/>
              <a:gd name="connsiteY4" fmla="*/ 407800 h 465435"/>
              <a:gd name="connsiteX5" fmla="*/ 1117600 w 4648200"/>
              <a:gd name="connsiteY5" fmla="*/ 390867 h 465435"/>
              <a:gd name="connsiteX6" fmla="*/ 1143000 w 4648200"/>
              <a:gd name="connsiteY6" fmla="*/ 382400 h 465435"/>
              <a:gd name="connsiteX7" fmla="*/ 1219200 w 4648200"/>
              <a:gd name="connsiteY7" fmla="*/ 365467 h 465435"/>
              <a:gd name="connsiteX8" fmla="*/ 1244600 w 4648200"/>
              <a:gd name="connsiteY8" fmla="*/ 348533 h 465435"/>
              <a:gd name="connsiteX9" fmla="*/ 1337734 w 4648200"/>
              <a:gd name="connsiteY9" fmla="*/ 323133 h 465435"/>
              <a:gd name="connsiteX10" fmla="*/ 1413934 w 4648200"/>
              <a:gd name="connsiteY10" fmla="*/ 306200 h 465435"/>
              <a:gd name="connsiteX11" fmla="*/ 1473200 w 4648200"/>
              <a:gd name="connsiteY11" fmla="*/ 297733 h 465435"/>
              <a:gd name="connsiteX12" fmla="*/ 1718734 w 4648200"/>
              <a:gd name="connsiteY12" fmla="*/ 297733 h 465435"/>
              <a:gd name="connsiteX13" fmla="*/ 1744134 w 4648200"/>
              <a:gd name="connsiteY13" fmla="*/ 306200 h 465435"/>
              <a:gd name="connsiteX14" fmla="*/ 1828800 w 4648200"/>
              <a:gd name="connsiteY14" fmla="*/ 314667 h 465435"/>
              <a:gd name="connsiteX15" fmla="*/ 1854200 w 4648200"/>
              <a:gd name="connsiteY15" fmla="*/ 323133 h 465435"/>
              <a:gd name="connsiteX16" fmla="*/ 1947334 w 4648200"/>
              <a:gd name="connsiteY16" fmla="*/ 340067 h 465435"/>
              <a:gd name="connsiteX17" fmla="*/ 1972734 w 4648200"/>
              <a:gd name="connsiteY17" fmla="*/ 348533 h 465435"/>
              <a:gd name="connsiteX18" fmla="*/ 2074334 w 4648200"/>
              <a:gd name="connsiteY18" fmla="*/ 357000 h 465435"/>
              <a:gd name="connsiteX19" fmla="*/ 2108200 w 4648200"/>
              <a:gd name="connsiteY19" fmla="*/ 365467 h 465435"/>
              <a:gd name="connsiteX20" fmla="*/ 2362200 w 4648200"/>
              <a:gd name="connsiteY20" fmla="*/ 365467 h 465435"/>
              <a:gd name="connsiteX21" fmla="*/ 2421467 w 4648200"/>
              <a:gd name="connsiteY21" fmla="*/ 357000 h 465435"/>
              <a:gd name="connsiteX22" fmla="*/ 2590800 w 4648200"/>
              <a:gd name="connsiteY22" fmla="*/ 340067 h 465435"/>
              <a:gd name="connsiteX23" fmla="*/ 2861734 w 4648200"/>
              <a:gd name="connsiteY23" fmla="*/ 348533 h 465435"/>
              <a:gd name="connsiteX24" fmla="*/ 2912534 w 4648200"/>
              <a:gd name="connsiteY24" fmla="*/ 365467 h 465435"/>
              <a:gd name="connsiteX25" fmla="*/ 2954867 w 4648200"/>
              <a:gd name="connsiteY25" fmla="*/ 373933 h 465435"/>
              <a:gd name="connsiteX26" fmla="*/ 3098800 w 4648200"/>
              <a:gd name="connsiteY26" fmla="*/ 390867 h 465435"/>
              <a:gd name="connsiteX27" fmla="*/ 3285067 w 4648200"/>
              <a:gd name="connsiteY27" fmla="*/ 382400 h 465435"/>
              <a:gd name="connsiteX28" fmla="*/ 3344334 w 4648200"/>
              <a:gd name="connsiteY28" fmla="*/ 373933 h 465435"/>
              <a:gd name="connsiteX29" fmla="*/ 3420534 w 4648200"/>
              <a:gd name="connsiteY29" fmla="*/ 331600 h 465435"/>
              <a:gd name="connsiteX30" fmla="*/ 3488267 w 4648200"/>
              <a:gd name="connsiteY30" fmla="*/ 314667 h 465435"/>
              <a:gd name="connsiteX31" fmla="*/ 3547534 w 4648200"/>
              <a:gd name="connsiteY31" fmla="*/ 289267 h 465435"/>
              <a:gd name="connsiteX32" fmla="*/ 3598334 w 4648200"/>
              <a:gd name="connsiteY32" fmla="*/ 272333 h 465435"/>
              <a:gd name="connsiteX33" fmla="*/ 3623734 w 4648200"/>
              <a:gd name="connsiteY33" fmla="*/ 255400 h 465435"/>
              <a:gd name="connsiteX34" fmla="*/ 3666067 w 4648200"/>
              <a:gd name="connsiteY34" fmla="*/ 246933 h 465435"/>
              <a:gd name="connsiteX35" fmla="*/ 3691467 w 4648200"/>
              <a:gd name="connsiteY35" fmla="*/ 230000 h 465435"/>
              <a:gd name="connsiteX36" fmla="*/ 3733800 w 4648200"/>
              <a:gd name="connsiteY36" fmla="*/ 221533 h 465435"/>
              <a:gd name="connsiteX37" fmla="*/ 3759200 w 4648200"/>
              <a:gd name="connsiteY37" fmla="*/ 213067 h 465435"/>
              <a:gd name="connsiteX38" fmla="*/ 3818467 w 4648200"/>
              <a:gd name="connsiteY38" fmla="*/ 179200 h 465435"/>
              <a:gd name="connsiteX39" fmla="*/ 3869267 w 4648200"/>
              <a:gd name="connsiteY39" fmla="*/ 145333 h 465435"/>
              <a:gd name="connsiteX40" fmla="*/ 3928534 w 4648200"/>
              <a:gd name="connsiteY40" fmla="*/ 128400 h 465435"/>
              <a:gd name="connsiteX41" fmla="*/ 3979334 w 4648200"/>
              <a:gd name="connsiteY41" fmla="*/ 111467 h 465435"/>
              <a:gd name="connsiteX42" fmla="*/ 4191000 w 4648200"/>
              <a:gd name="connsiteY42" fmla="*/ 94533 h 465435"/>
              <a:gd name="connsiteX43" fmla="*/ 4411134 w 4648200"/>
              <a:gd name="connsiteY43" fmla="*/ 86067 h 465435"/>
              <a:gd name="connsiteX44" fmla="*/ 4461934 w 4648200"/>
              <a:gd name="connsiteY44" fmla="*/ 69133 h 465435"/>
              <a:gd name="connsiteX45" fmla="*/ 4487334 w 4648200"/>
              <a:gd name="connsiteY45" fmla="*/ 60667 h 465435"/>
              <a:gd name="connsiteX46" fmla="*/ 4521200 w 4648200"/>
              <a:gd name="connsiteY46" fmla="*/ 52200 h 465435"/>
              <a:gd name="connsiteX47" fmla="*/ 4555067 w 4648200"/>
              <a:gd name="connsiteY47" fmla="*/ 18333 h 465435"/>
              <a:gd name="connsiteX48" fmla="*/ 4614334 w 4648200"/>
              <a:gd name="connsiteY48" fmla="*/ 1400 h 465435"/>
              <a:gd name="connsiteX49" fmla="*/ 4648200 w 4648200"/>
              <a:gd name="connsiteY49" fmla="*/ 1400 h 465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4648200" h="465435">
                <a:moveTo>
                  <a:pt x="0" y="450133"/>
                </a:moveTo>
                <a:cubicBezTo>
                  <a:pt x="397843" y="465435"/>
                  <a:pt x="273463" y="464417"/>
                  <a:pt x="880534" y="450133"/>
                </a:cubicBezTo>
                <a:cubicBezTo>
                  <a:pt x="896365" y="449761"/>
                  <a:pt x="961828" y="438277"/>
                  <a:pt x="982134" y="433200"/>
                </a:cubicBezTo>
                <a:cubicBezTo>
                  <a:pt x="990792" y="431035"/>
                  <a:pt x="998876" y="426898"/>
                  <a:pt x="1007534" y="424733"/>
                </a:cubicBezTo>
                <a:cubicBezTo>
                  <a:pt x="1023637" y="420707"/>
                  <a:pt x="1066344" y="414321"/>
                  <a:pt x="1083734" y="407800"/>
                </a:cubicBezTo>
                <a:cubicBezTo>
                  <a:pt x="1095552" y="403368"/>
                  <a:pt x="1105999" y="395839"/>
                  <a:pt x="1117600" y="390867"/>
                </a:cubicBezTo>
                <a:cubicBezTo>
                  <a:pt x="1125803" y="387351"/>
                  <a:pt x="1134419" y="384852"/>
                  <a:pt x="1143000" y="382400"/>
                </a:cubicBezTo>
                <a:cubicBezTo>
                  <a:pt x="1170904" y="374427"/>
                  <a:pt x="1190096" y="371287"/>
                  <a:pt x="1219200" y="365467"/>
                </a:cubicBezTo>
                <a:cubicBezTo>
                  <a:pt x="1227667" y="359822"/>
                  <a:pt x="1235301" y="352666"/>
                  <a:pt x="1244600" y="348533"/>
                </a:cubicBezTo>
                <a:cubicBezTo>
                  <a:pt x="1284243" y="330914"/>
                  <a:pt x="1297900" y="331985"/>
                  <a:pt x="1337734" y="323133"/>
                </a:cubicBezTo>
                <a:cubicBezTo>
                  <a:pt x="1383393" y="312987"/>
                  <a:pt x="1362871" y="314711"/>
                  <a:pt x="1413934" y="306200"/>
                </a:cubicBezTo>
                <a:cubicBezTo>
                  <a:pt x="1433618" y="302919"/>
                  <a:pt x="1453445" y="300555"/>
                  <a:pt x="1473200" y="297733"/>
                </a:cubicBezTo>
                <a:cubicBezTo>
                  <a:pt x="1566153" y="266751"/>
                  <a:pt x="1507052" y="283135"/>
                  <a:pt x="1718734" y="297733"/>
                </a:cubicBezTo>
                <a:cubicBezTo>
                  <a:pt x="1727638" y="298347"/>
                  <a:pt x="1735313" y="304843"/>
                  <a:pt x="1744134" y="306200"/>
                </a:cubicBezTo>
                <a:cubicBezTo>
                  <a:pt x="1772167" y="310513"/>
                  <a:pt x="1800578" y="311845"/>
                  <a:pt x="1828800" y="314667"/>
                </a:cubicBezTo>
                <a:cubicBezTo>
                  <a:pt x="1837267" y="317489"/>
                  <a:pt x="1845542" y="320969"/>
                  <a:pt x="1854200" y="323133"/>
                </a:cubicBezTo>
                <a:cubicBezTo>
                  <a:pt x="1915839" y="338542"/>
                  <a:pt x="1879390" y="324969"/>
                  <a:pt x="1947334" y="340067"/>
                </a:cubicBezTo>
                <a:cubicBezTo>
                  <a:pt x="1956046" y="342003"/>
                  <a:pt x="1963888" y="347354"/>
                  <a:pt x="1972734" y="348533"/>
                </a:cubicBezTo>
                <a:cubicBezTo>
                  <a:pt x="2006420" y="353024"/>
                  <a:pt x="2040467" y="354178"/>
                  <a:pt x="2074334" y="357000"/>
                </a:cubicBezTo>
                <a:cubicBezTo>
                  <a:pt x="2085623" y="359822"/>
                  <a:pt x="2096644" y="364107"/>
                  <a:pt x="2108200" y="365467"/>
                </a:cubicBezTo>
                <a:cubicBezTo>
                  <a:pt x="2229723" y="379764"/>
                  <a:pt x="2229158" y="373292"/>
                  <a:pt x="2362200" y="365467"/>
                </a:cubicBezTo>
                <a:cubicBezTo>
                  <a:pt x="2381956" y="362645"/>
                  <a:pt x="2401586" y="358729"/>
                  <a:pt x="2421467" y="357000"/>
                </a:cubicBezTo>
                <a:cubicBezTo>
                  <a:pt x="2590613" y="342291"/>
                  <a:pt x="2507366" y="360924"/>
                  <a:pt x="2590800" y="340067"/>
                </a:cubicBezTo>
                <a:cubicBezTo>
                  <a:pt x="2681111" y="342889"/>
                  <a:pt x="2771659" y="341422"/>
                  <a:pt x="2861734" y="348533"/>
                </a:cubicBezTo>
                <a:cubicBezTo>
                  <a:pt x="2879528" y="349938"/>
                  <a:pt x="2895031" y="361967"/>
                  <a:pt x="2912534" y="365467"/>
                </a:cubicBezTo>
                <a:cubicBezTo>
                  <a:pt x="2926645" y="368289"/>
                  <a:pt x="2940644" y="371745"/>
                  <a:pt x="2954867" y="373933"/>
                </a:cubicBezTo>
                <a:cubicBezTo>
                  <a:pt x="2985129" y="378589"/>
                  <a:pt x="3070556" y="387729"/>
                  <a:pt x="3098800" y="390867"/>
                </a:cubicBezTo>
                <a:cubicBezTo>
                  <a:pt x="3160889" y="388045"/>
                  <a:pt x="3223061" y="386676"/>
                  <a:pt x="3285067" y="382400"/>
                </a:cubicBezTo>
                <a:cubicBezTo>
                  <a:pt x="3304976" y="381027"/>
                  <a:pt x="3325081" y="379184"/>
                  <a:pt x="3344334" y="373933"/>
                </a:cubicBezTo>
                <a:cubicBezTo>
                  <a:pt x="3362270" y="369041"/>
                  <a:pt x="3407340" y="338197"/>
                  <a:pt x="3420534" y="331600"/>
                </a:cubicBezTo>
                <a:cubicBezTo>
                  <a:pt x="3437893" y="322920"/>
                  <a:pt x="3472161" y="317888"/>
                  <a:pt x="3488267" y="314667"/>
                </a:cubicBezTo>
                <a:cubicBezTo>
                  <a:pt x="3518158" y="284774"/>
                  <a:pt x="3492356" y="304316"/>
                  <a:pt x="3547534" y="289267"/>
                </a:cubicBezTo>
                <a:cubicBezTo>
                  <a:pt x="3564754" y="284571"/>
                  <a:pt x="3582023" y="279582"/>
                  <a:pt x="3598334" y="272333"/>
                </a:cubicBezTo>
                <a:cubicBezTo>
                  <a:pt x="3607633" y="268200"/>
                  <a:pt x="3614206" y="258973"/>
                  <a:pt x="3623734" y="255400"/>
                </a:cubicBezTo>
                <a:cubicBezTo>
                  <a:pt x="3637208" y="250347"/>
                  <a:pt x="3651956" y="249755"/>
                  <a:pt x="3666067" y="246933"/>
                </a:cubicBezTo>
                <a:cubicBezTo>
                  <a:pt x="3674534" y="241289"/>
                  <a:pt x="3681939" y="233573"/>
                  <a:pt x="3691467" y="230000"/>
                </a:cubicBezTo>
                <a:cubicBezTo>
                  <a:pt x="3704941" y="224947"/>
                  <a:pt x="3719839" y="225023"/>
                  <a:pt x="3733800" y="221533"/>
                </a:cubicBezTo>
                <a:cubicBezTo>
                  <a:pt x="3742458" y="219369"/>
                  <a:pt x="3750733" y="215889"/>
                  <a:pt x="3759200" y="213067"/>
                </a:cubicBezTo>
                <a:cubicBezTo>
                  <a:pt x="3870300" y="129743"/>
                  <a:pt x="3735349" y="225377"/>
                  <a:pt x="3818467" y="179200"/>
                </a:cubicBezTo>
                <a:cubicBezTo>
                  <a:pt x="3836257" y="169316"/>
                  <a:pt x="3849960" y="151768"/>
                  <a:pt x="3869267" y="145333"/>
                </a:cubicBezTo>
                <a:cubicBezTo>
                  <a:pt x="3954657" y="116872"/>
                  <a:pt x="3822184" y="160305"/>
                  <a:pt x="3928534" y="128400"/>
                </a:cubicBezTo>
                <a:cubicBezTo>
                  <a:pt x="3945631" y="123271"/>
                  <a:pt x="3961664" y="113991"/>
                  <a:pt x="3979334" y="111467"/>
                </a:cubicBezTo>
                <a:cubicBezTo>
                  <a:pt x="4081956" y="96806"/>
                  <a:pt x="4036550" y="101553"/>
                  <a:pt x="4191000" y="94533"/>
                </a:cubicBezTo>
                <a:lnTo>
                  <a:pt x="4411134" y="86067"/>
                </a:lnTo>
                <a:lnTo>
                  <a:pt x="4461934" y="69133"/>
                </a:lnTo>
                <a:cubicBezTo>
                  <a:pt x="4470401" y="66311"/>
                  <a:pt x="4478676" y="62832"/>
                  <a:pt x="4487334" y="60667"/>
                </a:cubicBezTo>
                <a:lnTo>
                  <a:pt x="4521200" y="52200"/>
                </a:lnTo>
                <a:cubicBezTo>
                  <a:pt x="4532489" y="40911"/>
                  <a:pt x="4539921" y="23381"/>
                  <a:pt x="4555067" y="18333"/>
                </a:cubicBezTo>
                <a:cubicBezTo>
                  <a:pt x="4571934" y="12711"/>
                  <a:pt x="4597328" y="3526"/>
                  <a:pt x="4614334" y="1400"/>
                </a:cubicBezTo>
                <a:cubicBezTo>
                  <a:pt x="4625535" y="0"/>
                  <a:pt x="4636911" y="1400"/>
                  <a:pt x="4648200" y="1400"/>
                </a:cubicBezTo>
              </a:path>
            </a:pathLst>
          </a:custGeom>
          <a:ln w="127000">
            <a:solidFill>
              <a:srgbClr val="FF0000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pic>
        <p:nvPicPr>
          <p:cNvPr id="9" name="Slika 8" descr="prazg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5720" y="3357562"/>
            <a:ext cx="4426747" cy="1362076"/>
          </a:xfrm>
          <a:prstGeom prst="rect">
            <a:avLst/>
          </a:prstGeom>
        </p:spPr>
      </p:pic>
      <p:pic>
        <p:nvPicPr>
          <p:cNvPr id="10" name="Slika 9" descr="dde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20704116">
            <a:off x="2160604" y="4516184"/>
            <a:ext cx="4876800" cy="2438400"/>
          </a:xfrm>
          <a:prstGeom prst="rect">
            <a:avLst/>
          </a:prstGeom>
        </p:spPr>
      </p:pic>
      <p:pic>
        <p:nvPicPr>
          <p:cNvPr id="13" name="Slika 12" descr="zgodP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500562" y="3500438"/>
            <a:ext cx="4143404" cy="1476377"/>
          </a:xfrm>
          <a:prstGeom prst="rect">
            <a:avLst/>
          </a:prstGeom>
        </p:spPr>
      </p:pic>
      <p:sp>
        <p:nvSpPr>
          <p:cNvPr id="18" name="Elipsa 17"/>
          <p:cNvSpPr/>
          <p:nvPr/>
        </p:nvSpPr>
        <p:spPr>
          <a:xfrm>
            <a:off x="2195736" y="2996952"/>
            <a:ext cx="4392488" cy="2160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8800" dirty="0" smtClean="0"/>
              <a:t>Klikni</a:t>
            </a:r>
            <a:endParaRPr lang="sl-SI" sz="8800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00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7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9000"/>
                            </p:stCondLst>
                            <p:childTnLst>
                              <p:par>
                                <p:cTn id="34" presetID="6" presetClass="emph" presetSubtype="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5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3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18" grpId="0" animBg="1"/>
      <p:bldP spid="18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2D670925-E953-42D6-81B2-FA66555BBFAF}"/>
  <p:tag name="ISPRING_RESOURCE_FOLDER" val="C:\Users\Holi\Documents\Zgodovina6\ZapisMisli\POWERpOINTI\PrviZapis_1\"/>
  <p:tag name="ISPRING_RESOURCE_FOLDER_STATIC" val="C:\Users\Holi\Documents\Zgodovina6\ZapisMisli\POWERpOINTI\PrviZapis_1\"/>
  <p:tag name="ISPRING_ULTRA_SCORM_SLIDE_COUNT" val="1"/>
  <p:tag name="ISPRING_ULTRA_SCORM_DURATION" val="3600"/>
  <p:tag name="ISPRING_ULTRA_SCORM_QUIZ_NUMBER" val="0"/>
  <p:tag name="FLASHSPRING_ENABLE_BG_AUDIO_TAG" val="1"/>
  <p:tag name="FLASHSPRING_BG_AUDIO_FULL_PATH_TAG" val="C:\Users\Holi\Documents\Zgodovina6\ZapisMisli\POWERpOINTI\Zapis.mp3"/>
  <p:tag name="FLASHSPRING_BG_AUDIO_RELATIVE_PATH_TAG" val="Zapis.mp3"/>
  <p:tag name="FLASHSPRING_BG_AUDIO_DURATION_TAG" val="15.7280006"/>
  <p:tag name="ISPRING_ULTRA_SCORM_TRACKING_SLIDES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ADVANCE_TIME" val="15.73"/>
  <p:tag name="ISPRING_SLIDE_INDENT_LEVEL" val="0"/>
  <p:tag name="ISPRING_CUSTOM_TIMING_USED" val="0"/>
  <p:tag name="ISPRING_PRESENTER_ID" val="None"/>
  <p:tag name="ISPRING_AUDIO_BITRATE" val="0"/>
</p:tagLst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2</Words>
  <Application>Microsoft Office PowerPoint</Application>
  <PresentationFormat>Diaprojekcija na zaslonu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</vt:i4>
      </vt:variant>
      <vt:variant>
        <vt:lpstr>Diaprojekcije po meri</vt:lpstr>
      </vt:variant>
      <vt:variant>
        <vt:i4>1</vt:i4>
      </vt:variant>
    </vt:vector>
  </HeadingPairs>
  <TitlesOfParts>
    <vt:vector size="3" baseType="lpstr">
      <vt:lpstr>Officeova tema</vt:lpstr>
      <vt:lpstr>Diapozitiv 1</vt:lpstr>
      <vt:lpstr>Diaprojekcija po meri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ZacetkiPisave</dc:title>
  <dc:creator>Nataša Holy</dc:creator>
  <cp:lastModifiedBy>Nataša</cp:lastModifiedBy>
  <cp:revision>59</cp:revision>
  <dcterms:created xsi:type="dcterms:W3CDTF">2010-05-31T09:17:17Z</dcterms:created>
  <dcterms:modified xsi:type="dcterms:W3CDTF">2010-09-08T15:04:19Z</dcterms:modified>
</cp:coreProperties>
</file>