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custDataLst>
    <p:tags r:id="rId4"/>
  </p:custDataLst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667CEC-3BA2-4BED-B28D-D2B2395500E1}" type="datetimeFigureOut">
              <a:rPr lang="sl-SI" smtClean="0"/>
              <a:t>7.2.2010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E3E1CA-D206-4237-AE5C-BD0E577C5CCB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3E1CA-D206-4237-AE5C-BD0E577C5CCB}" type="slidenum">
              <a:rPr lang="sl-SI" smtClean="0"/>
              <a:t>1</a:t>
            </a:fld>
            <a:endParaRPr 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0698F-7A0B-4A95-BE8C-79F7434497C2}" type="datetimeFigureOut">
              <a:rPr lang="sl-SI" smtClean="0"/>
              <a:t>7.2.2010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7CACC-02FD-451F-A648-68EDD76C470C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0698F-7A0B-4A95-BE8C-79F7434497C2}" type="datetimeFigureOut">
              <a:rPr lang="sl-SI" smtClean="0"/>
              <a:t>7.2.2010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7CACC-02FD-451F-A648-68EDD76C470C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0698F-7A0B-4A95-BE8C-79F7434497C2}" type="datetimeFigureOut">
              <a:rPr lang="sl-SI" smtClean="0"/>
              <a:t>7.2.2010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7CACC-02FD-451F-A648-68EDD76C470C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0698F-7A0B-4A95-BE8C-79F7434497C2}" type="datetimeFigureOut">
              <a:rPr lang="sl-SI" smtClean="0"/>
              <a:t>7.2.2010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7CACC-02FD-451F-A648-68EDD76C470C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0698F-7A0B-4A95-BE8C-79F7434497C2}" type="datetimeFigureOut">
              <a:rPr lang="sl-SI" smtClean="0"/>
              <a:t>7.2.2010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7CACC-02FD-451F-A648-68EDD76C470C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0698F-7A0B-4A95-BE8C-79F7434497C2}" type="datetimeFigureOut">
              <a:rPr lang="sl-SI" smtClean="0"/>
              <a:t>7.2.2010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7CACC-02FD-451F-A648-68EDD76C470C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0698F-7A0B-4A95-BE8C-79F7434497C2}" type="datetimeFigureOut">
              <a:rPr lang="sl-SI" smtClean="0"/>
              <a:t>7.2.2010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7CACC-02FD-451F-A648-68EDD76C470C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0698F-7A0B-4A95-BE8C-79F7434497C2}" type="datetimeFigureOut">
              <a:rPr lang="sl-SI" smtClean="0"/>
              <a:t>7.2.2010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7CACC-02FD-451F-A648-68EDD76C470C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0698F-7A0B-4A95-BE8C-79F7434497C2}" type="datetimeFigureOut">
              <a:rPr lang="sl-SI" smtClean="0"/>
              <a:t>7.2.2010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7CACC-02FD-451F-A648-68EDD76C470C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0698F-7A0B-4A95-BE8C-79F7434497C2}" type="datetimeFigureOut">
              <a:rPr lang="sl-SI" smtClean="0"/>
              <a:t>7.2.2010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7CACC-02FD-451F-A648-68EDD76C470C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0698F-7A0B-4A95-BE8C-79F7434497C2}" type="datetimeFigureOut">
              <a:rPr lang="sl-SI" smtClean="0"/>
              <a:t>7.2.2010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7CACC-02FD-451F-A648-68EDD76C470C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0698F-7A0B-4A95-BE8C-79F7434497C2}" type="datetimeFigureOut">
              <a:rPr lang="sl-SI" smtClean="0"/>
              <a:t>7.2.2010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7CACC-02FD-451F-A648-68EDD76C470C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SLIDE_COUNT" val="1"/>
  <p:tag name="ISPRING_ULTRA_SCORM_DURATION" val="3600"/>
  <p:tag name="ISPRING_ULTRA_SCORM_QUIZ_NUMBER" val="0"/>
</p:tagLst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</Words>
  <Application>Microsoft Office PowerPoint</Application>
  <PresentationFormat>Diaprojekcija na zaslonu (4:3)</PresentationFormat>
  <Paragraphs>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2" baseType="lpstr">
      <vt:lpstr>Officeova tema</vt:lpstr>
      <vt:lpstr>Diapozitiv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Predstavitev1</dc:title>
  <dc:creator>Veliki</dc:creator>
  <cp:lastModifiedBy>Veliki</cp:lastModifiedBy>
  <cp:revision>4</cp:revision>
  <dcterms:created xsi:type="dcterms:W3CDTF">2010-02-07T08:18:08Z</dcterms:created>
  <dcterms:modified xsi:type="dcterms:W3CDTF">2010-02-07T08:21:36Z</dcterms:modified>
</cp:coreProperties>
</file>