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7" r:id="rId3"/>
    <p:sldId id="260" r:id="rId4"/>
    <p:sldId id="264" r:id="rId5"/>
    <p:sldId id="262" r:id="rId6"/>
    <p:sldId id="261" r:id="rId7"/>
    <p:sldId id="265" r:id="rId8"/>
    <p:sldId id="268" r:id="rId9"/>
    <p:sldId id="269" r:id="rId10"/>
    <p:sldId id="266" r:id="rId11"/>
    <p:sldId id="270" r:id="rId12"/>
    <p:sldId id="273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94648" autoAdjust="0"/>
  </p:normalViewPr>
  <p:slideViewPr>
    <p:cSldViewPr>
      <p:cViewPr varScale="1">
        <p:scale>
          <a:sx n="88" d="100"/>
          <a:sy n="88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8CF4-EBE7-400D-8453-E9B1DAE01400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DD10-601D-409E-A09B-FABC3ED2C24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Skupaj z babico sva si ogledala spomine na pradedka.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Poglej in prisluhni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listke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pisala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opombe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nalepila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poleg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posameznega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vira.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Babica pa je včasih povedala kakšno zgodbo. 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Takrat</a:t>
            </a:r>
            <a:r>
              <a:rPr lang="sl-SI" baseline="0" dirty="0" smtClean="0"/>
              <a:t> je bila tu </a:t>
            </a:r>
            <a:r>
              <a:rPr lang="sl-SI" baseline="0" dirty="0" err="1" smtClean="0"/>
              <a:t>Avstrogrska</a:t>
            </a:r>
            <a:r>
              <a:rPr lang="sl-SI" baseline="0" dirty="0" smtClean="0"/>
              <a:t> monarhija.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Kot kaže, je imela rad glasbo. </a:t>
            </a:r>
            <a:r>
              <a:rPr lang="sl-SI" smtClean="0"/>
              <a:t>Babica je povedala, da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10-601D-409E-A09B-FABC3ED2C244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9" name="Ograda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AB59454-9277-4B51-9ED3-B37657B3736E}" type="datetimeFigureOut">
              <a:rPr lang="sl-SI" smtClean="0"/>
              <a:pPr/>
              <a:t>8.2.2010</a:t>
            </a:fld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4360F5-6E68-474F-9197-15F871598E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Uporabnik\Documents\Zgodovina6\SpoznavajmoZgodovino\Zgodovinskiviri\slike\ustni\Gerhard.wav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audio" Target="file:///C:\Users\Uporabnik\Documents\Zgodovina6\SpoznavajmoZgodovino\Zgodovinskiviri\slike\ustni\10%20-%20Track%2010.mp3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Uporabnik\Documents\Zgodovina6\SpoznavajmoZgodovino\Zgodovinskiviri\slike\ustni\brivec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Uporabnik\Documents\Zgodovina6\SpoznavajmoZgodovino\Zgodovinskiviri\slike\ustni\sokol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857232"/>
            <a:ext cx="4752984" cy="453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2352" y="285728"/>
            <a:ext cx="7851648" cy="971544"/>
          </a:xfrm>
        </p:spPr>
        <p:txBody>
          <a:bodyPr/>
          <a:lstStyle/>
          <a:p>
            <a:r>
              <a:rPr lang="sl-SI" dirty="0" smtClean="0"/>
              <a:t>Zgodovinska detektiva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857364"/>
            <a:ext cx="489464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Nemški daljnogled</a:t>
            </a:r>
            <a:endParaRPr lang="sl-SI" dirty="0"/>
          </a:p>
        </p:txBody>
      </p:sp>
      <p:pic>
        <p:nvPicPr>
          <p:cNvPr id="8" name="Ograda vsebine 7" descr="fotoapr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428736"/>
            <a:ext cx="6286512" cy="4743365"/>
          </a:xfrm>
        </p:spPr>
      </p:pic>
      <p:pic>
        <p:nvPicPr>
          <p:cNvPr id="6" name="Gerhard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429388" y="3429000"/>
            <a:ext cx="2107399" cy="682796"/>
          </a:xfrm>
          <a:prstGeom prst="rect">
            <a:avLst/>
          </a:prstGeom>
        </p:spPr>
      </p:pic>
      <p:pic>
        <p:nvPicPr>
          <p:cNvPr id="7" name="Slika 6" descr="prisluh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357562"/>
            <a:ext cx="2380953" cy="771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85794"/>
            <a:ext cx="4643470" cy="404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Plošča, posnetki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800600" y="2685256"/>
            <a:ext cx="3733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857496"/>
            <a:ext cx="2286016" cy="54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285720" y="550070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  <a:latin typeface="Comic Sans MS" pitchFamily="66" charset="0"/>
              </a:rPr>
              <a:t>Peter Iljič Čajkovski, Hrestač</a:t>
            </a:r>
            <a:endParaRPr lang="sl-SI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10 - Track 1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500826" y="5715016"/>
            <a:ext cx="304800" cy="304800"/>
          </a:xfrm>
          <a:prstGeom prst="rect">
            <a:avLst/>
          </a:prstGeom>
        </p:spPr>
      </p:pic>
      <p:pic>
        <p:nvPicPr>
          <p:cNvPr id="12" name="Slika 11" descr="prisluhn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5572140"/>
            <a:ext cx="2380953" cy="771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53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Osmrtnica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720" y="571480"/>
            <a:ext cx="857864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-104380"/>
            <a:ext cx="9288967" cy="69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Rojstni list</a:t>
            </a:r>
            <a:endParaRPr lang="sl-SI" dirty="0"/>
          </a:p>
        </p:txBody>
      </p:sp>
      <p:pic>
        <p:nvPicPr>
          <p:cNvPr id="7" name="Ograda vsebine 6" descr="rojstnilist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714356"/>
            <a:ext cx="4018387" cy="535785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9208">
            <a:off x="4606128" y="1869444"/>
            <a:ext cx="3977818" cy="38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Orglice</a:t>
            </a:r>
            <a:endParaRPr lang="sl-SI" dirty="0"/>
          </a:p>
        </p:txBody>
      </p:sp>
      <p:pic>
        <p:nvPicPr>
          <p:cNvPr id="5" name="Ograda vsebine 4" descr="orglice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472" y="3214686"/>
            <a:ext cx="4038600" cy="251200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2"/>
            <a:ext cx="48278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1818">
            <a:off x="4904376" y="2014222"/>
            <a:ext cx="3646333" cy="39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Poklic</a:t>
            </a:r>
            <a:endParaRPr lang="sl-SI" dirty="0"/>
          </a:p>
        </p:txBody>
      </p:sp>
      <p:pic>
        <p:nvPicPr>
          <p:cNvPr id="12" name="Ograda vsebine 11" descr="britv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928670"/>
            <a:ext cx="6643734" cy="4863920"/>
          </a:xfrm>
        </p:spPr>
      </p:pic>
      <p:pic>
        <p:nvPicPr>
          <p:cNvPr id="8" name="brive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215074" y="3286124"/>
            <a:ext cx="2338497" cy="757671"/>
          </a:xfrm>
          <a:prstGeom prst="rect">
            <a:avLst/>
          </a:prstGeom>
        </p:spPr>
      </p:pic>
      <p:pic>
        <p:nvPicPr>
          <p:cNvPr id="9" name="Slika 8" descr="prisluh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286124"/>
            <a:ext cx="2380953" cy="771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sokolska družin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428604"/>
            <a:ext cx="6786610" cy="619313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57272"/>
          </a:xfrm>
        </p:spPr>
        <p:txBody>
          <a:bodyPr/>
          <a:lstStyle/>
          <a:p>
            <a:r>
              <a:rPr lang="sl-SI" dirty="0" smtClean="0"/>
              <a:t>Družinska fotografija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928926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357818" y="4214818"/>
            <a:ext cx="1285884" cy="142876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 rtl="0"/>
            <a:endParaRPr lang="sl-SI" sz="36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D0D0D"/>
              </a:solidFill>
              <a:effectLst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71736" y="5214950"/>
            <a:ext cx="1938338" cy="35719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sl-SI" sz="36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D0D0D"/>
              </a:solidFill>
              <a:effectLst/>
              <a:latin typeface="DearTeacher-Normal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643570" y="6215082"/>
            <a:ext cx="1214446" cy="28575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r>
              <a:rPr lang="sl-SI" sz="36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0D"/>
                </a:solidFill>
                <a:effectLst/>
                <a:latin typeface="DearTeacher-Normal"/>
              </a:rPr>
              <a:t>3.6.1926</a:t>
            </a:r>
            <a:endParaRPr lang="sl-SI" sz="36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D0D0D"/>
              </a:solidFill>
              <a:effectLst/>
              <a:latin typeface="DearTeacher-Normal"/>
            </a:endParaRPr>
          </a:p>
        </p:txBody>
      </p:sp>
      <p:pic>
        <p:nvPicPr>
          <p:cNvPr id="11" name="sokol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768" y="3357562"/>
            <a:ext cx="1886911" cy="611358"/>
          </a:xfrm>
          <a:prstGeom prst="rect">
            <a:avLst/>
          </a:prstGeom>
        </p:spPr>
      </p:pic>
      <p:pic>
        <p:nvPicPr>
          <p:cNvPr id="12" name="Slika 11" descr="prisluh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3047" y="3286124"/>
            <a:ext cx="2380953" cy="771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 descr="NoviceTorek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82192"/>
            <a:ext cx="7786710" cy="694019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sl-SI" dirty="0" smtClean="0"/>
              <a:t>Zmaga na tekmovanju</a:t>
            </a:r>
            <a:endParaRPr lang="sl-SI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partbolnic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571480"/>
            <a:ext cx="7858180" cy="521497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sl-SI" dirty="0" smtClean="0"/>
              <a:t>2. svetovna vojna</a:t>
            </a:r>
            <a:endParaRPr lang="sl-SI" dirty="0"/>
          </a:p>
        </p:txBody>
      </p:sp>
      <p:pic>
        <p:nvPicPr>
          <p:cNvPr id="15" name="Slika 14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7166"/>
            <a:ext cx="2000250" cy="3810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955" y="3929066"/>
            <a:ext cx="3368045" cy="27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 poklic</a:t>
            </a:r>
            <a:endParaRPr lang="sl-SI" dirty="0"/>
          </a:p>
        </p:txBody>
      </p:sp>
      <p:pic>
        <p:nvPicPr>
          <p:cNvPr id="5" name="Ograda vsebine 4" descr="diplom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1000108"/>
            <a:ext cx="5410559" cy="4444982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37649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8835">
            <a:off x="4503507" y="4404108"/>
            <a:ext cx="3905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Pisalni stroj</a:t>
            </a:r>
            <a:endParaRPr lang="sl-SI" dirty="0"/>
          </a:p>
        </p:txBody>
      </p:sp>
      <p:pic>
        <p:nvPicPr>
          <p:cNvPr id="5" name="Ograda vsebine 4" descr="pisaln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571480"/>
            <a:ext cx="5005888" cy="4857784"/>
          </a:xfr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928802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29132"/>
            <a:ext cx="37192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SHSPRING_BG_AUDIO_DURATION_TAG" val="0.0000000"/>
  <p:tag name="WSBACKSOUND" val="C:\Program Files\Wondershare\PPT2Flash Professional\default.mp3"/>
  <p:tag name="WSBACK" val="false"/>
  <p:tag name="ISPRING_ULTRA_SCORM_SLIDE_COUNT" val="13"/>
  <p:tag name="ISPRING_ULTRA_SCORM_DURATION" val="3600"/>
  <p:tag name="ISPRING_ULTRA_SCORM_QUIZ_NUMBER" val="0"/>
  <p:tag name="ISPRING_UUID" val="{CF37BC43-D1B8-4677-8664-F28CD619293A}"/>
  <p:tag name="ISPRING_RESOURCE_FOLDER" val="C:\Users\Holi\Documents\Zgodovina6\SpoznavajmoZgodovino\Zgodovinskiviri\Detektiva\Zgodovinska detektivaD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emški daljnogled"/>
  <p:tag name="ISPRING_SLIDE_INDENT_LEVEL" val="0"/>
  <p:tag name="ISPRING_CUSTOM_TIMING_USED" val="0"/>
  <p:tag name="WSSLIDESOUND" val="C:\Users\Holi\Documents\Zgodovina6\SpoznavajmoZgodovino\Zgodovinskiviri\slike\ustni\Gerhard.wav"/>
  <p:tag name="ISPRING_PRESENTER_ID" val="None"/>
  <p:tag name="ISPRING_AUDIO_BITRATE" val="0"/>
  <p:tag name="GENSWF_ADVANCE_TIME" val="46.80"/>
  <p:tag name="ISPRING_RESOURCE_AUDIO" val="26402376.wav"/>
  <p:tag name="ISPRING_AUDIO_FULL_PATH" val="C:\Users\Holi\Documents\Zgodovina6\SpoznavajmoZgodovino\Zgodovinskiviri\Detektiva\Zgodovinska detektivaD\audio\26402376.wav"/>
  <p:tag name="ISPRING_AUDIO_RELATIVE_PATH" val="Zgodovinska detektivaD\audio\26402376.wa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osnetki"/>
  <p:tag name="ISPRING_SLIDE_INDENT_LEVEL" val="0"/>
  <p:tag name="ISPRING_CUSTOM_TIMING_USED" val="0"/>
  <p:tag name="ISPRING_PRESENTER_ID" val="None"/>
  <p:tag name="WSSLIDESOUND" val="C:\Users\Holi\Documents\Zgodovina6\SpoznavajmoZgodovino\Zgodovinskiviri\slike\ustni\10 - Track 10.mp3"/>
  <p:tag name="ISPRING_AUDIO_BITRATE" val="192"/>
  <p:tag name="GENSWF_ADVANCE_TIME" val="68.36"/>
  <p:tag name="ISPRING_RESOURCE_AUDIO" val="29381184.wav"/>
  <p:tag name="ISPRING_AUDIO_FULL_PATH" val="C:\Users\Holi\Documents\Zgodovina6\SpoznavajmoZgodovino\Zgodovinskiviri\Detektiva\Zgodovinska detektivaD\audio\29381184.wav"/>
  <p:tag name="ISPRING_AUDIO_RELATIVE_PATH" val="Zgodovinska detektivaD\audio\29381184.wa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Razišči"/>
  <p:tag name="GENSWF_ADVANCE_TIME" val="0.00"/>
  <p:tag name="ISPRING_SLIDE_INDENT_LEVEL" val="0"/>
  <p:tag name="ISPRING_PRESENTER_ID" val="None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oklic"/>
  <p:tag name="ISPRING_SLIDE_INDENT_LEVEL" val="0"/>
  <p:tag name="ISPRING_CUSTOM_TIMING_USED" val="0"/>
  <p:tag name="ISPRING_PRESENTER_ID" val="None"/>
  <p:tag name="WSSLIDESOUND" val="C:\Users\Holi\Documents\Zgodovina6\SpoznavajmoZgodovino\Zgodovinskiviri\slike\ustni\brivec.mp3"/>
  <p:tag name="ISPRING_AUDIO_BITRATE" val="144"/>
  <p:tag name="GENSWF_ADVANCE_TIME" val="17.66"/>
  <p:tag name="ISPRING_RESOURCE_AUDIO" val="48321302.wav"/>
  <p:tag name="ISPRING_AUDIO_FULL_PATH" val="C:\Users\Holi\Documents\Zgodovina6\SpoznavajmoZgodovino\Zgodovinskiviri\Detektiva\Zgodovinska detektivaD\audio\48321302.wav"/>
  <p:tag name="ISPRING_AUDIO_RELATIVE_PATH" val="Zgodovinska detektivaD\audio\48321302.wa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ružinska fotografija"/>
  <p:tag name="ISPRING_SLIDE_INDENT_LEVEL" val="0"/>
  <p:tag name="ISPRING_CUSTOM_TIMING_USED" val="0"/>
  <p:tag name="ISPRING_PRESENTER_ID" val="None"/>
  <p:tag name="WSSLIDESOUND" val="C:\Users\Holi\Documents\Zgodovina6\SpoznavajmoZgodovino\Zgodovinskiviri\slike\ustni\sokol.wav"/>
  <p:tag name="ISPRING_AUDIO_BITRATE" val="0"/>
  <p:tag name="GENSWF_ADVANCE_TIME" val="29.80"/>
  <p:tag name="ISPRING_RESOURCE_AUDIO" val="17437958.wav"/>
  <p:tag name="ISPRING_AUDIO_FULL_PATH" val="C:\Users\Holi\Documents\Zgodovina6\SpoznavajmoZgodovino\Zgodovinskiviri\Detektiva\Zgodovinska detektivaD\audio\17437958.wav"/>
  <p:tag name="ISPRING_AUDIO_RELATIVE_PATH" val="Zgodovinska detektivaD\audio\17437958.wa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"/>
  <p:tag name="ISPRING_AUDIO_BITRAT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Po meri 3">
      <a:dk1>
        <a:sysClr val="windowText" lastClr="000000"/>
      </a:dk1>
      <a:lt1>
        <a:srgbClr val="000000"/>
      </a:lt1>
      <a:dk2>
        <a:srgbClr val="676A55"/>
      </a:dk2>
      <a:lt2>
        <a:srgbClr val="9D3232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98</Words>
  <Application>Microsoft Office PowerPoint</Application>
  <PresentationFormat>Diaprojekcija na zaslonu (4:3)</PresentationFormat>
  <Paragraphs>35</Paragraphs>
  <Slides>13</Slides>
  <Notes>13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Livarna</vt:lpstr>
      <vt:lpstr>Zgodovinska detektiva</vt:lpstr>
      <vt:lpstr>Rojstni list</vt:lpstr>
      <vt:lpstr>Orglice</vt:lpstr>
      <vt:lpstr>Poklic</vt:lpstr>
      <vt:lpstr>Družinska fotografija</vt:lpstr>
      <vt:lpstr>Zmaga na tekmovanju</vt:lpstr>
      <vt:lpstr>2. svetovna vojna</vt:lpstr>
      <vt:lpstr>Nov poklic</vt:lpstr>
      <vt:lpstr>Pisalni stroj</vt:lpstr>
      <vt:lpstr>Nemški daljnogled</vt:lpstr>
      <vt:lpstr>Plošča, posnetki</vt:lpstr>
      <vt:lpstr>Osmrtnica </vt:lpstr>
      <vt:lpstr>Diapozitiv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Detektivka1</dc:title>
  <dc:creator>Vinko</dc:creator>
  <cp:lastModifiedBy>Veliki</cp:lastModifiedBy>
  <cp:revision>171</cp:revision>
  <dcterms:created xsi:type="dcterms:W3CDTF">2009-06-01T11:03:07Z</dcterms:created>
  <dcterms:modified xsi:type="dcterms:W3CDTF">2010-02-08T14:26:38Z</dcterms:modified>
</cp:coreProperties>
</file>