
<file path=[Content_Types].xml><?xml version="1.0" encoding="utf-8"?>
<Types xmlns="http://schemas.openxmlformats.org/package/2006/content-types">
  <Default Extension="mp3" ContentType="audio/mp3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custDataLst>
    <p:tags r:id="rId7"/>
  </p:custData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278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5CA10-1D09-489D-9096-D69B2D89B1DD}" type="datetimeFigureOut">
              <a:rPr lang="sl-SI" smtClean="0"/>
              <a:t>3.12.2010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175CA-CA4C-40F0-8196-F7541F8A80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9448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75CA-CA4C-40F0-8196-F7541F8A80B1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3716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75CA-CA4C-40F0-8196-F7541F8A80B1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886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75CA-CA4C-40F0-8196-F7541F8A80B1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3509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75CA-CA4C-40F0-8196-F7541F8A80B1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752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89BB-22B3-4341-A8E5-A04F6D8E4E50}" type="datetimeFigureOut">
              <a:rPr lang="sl-SI" smtClean="0"/>
              <a:t>3.12.2010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A0AB-6079-4748-BB48-C09A94B9A3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6140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89BB-22B3-4341-A8E5-A04F6D8E4E50}" type="datetimeFigureOut">
              <a:rPr lang="sl-SI" smtClean="0"/>
              <a:t>3.12.2010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A0AB-6079-4748-BB48-C09A94B9A3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359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89BB-22B3-4341-A8E5-A04F6D8E4E50}" type="datetimeFigureOut">
              <a:rPr lang="sl-SI" smtClean="0"/>
              <a:t>3.12.2010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A0AB-6079-4748-BB48-C09A94B9A3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8396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89BB-22B3-4341-A8E5-A04F6D8E4E50}" type="datetimeFigureOut">
              <a:rPr lang="sl-SI" smtClean="0"/>
              <a:t>3.12.2010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A0AB-6079-4748-BB48-C09A94B9A3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2202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89BB-22B3-4341-A8E5-A04F6D8E4E50}" type="datetimeFigureOut">
              <a:rPr lang="sl-SI" smtClean="0"/>
              <a:t>3.12.2010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A0AB-6079-4748-BB48-C09A94B9A3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6664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89BB-22B3-4341-A8E5-A04F6D8E4E50}" type="datetimeFigureOut">
              <a:rPr lang="sl-SI" smtClean="0"/>
              <a:t>3.12.2010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A0AB-6079-4748-BB48-C09A94B9A3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2143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89BB-22B3-4341-A8E5-A04F6D8E4E50}" type="datetimeFigureOut">
              <a:rPr lang="sl-SI" smtClean="0"/>
              <a:t>3.12.2010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A0AB-6079-4748-BB48-C09A94B9A3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8145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89BB-22B3-4341-A8E5-A04F6D8E4E50}" type="datetimeFigureOut">
              <a:rPr lang="sl-SI" smtClean="0"/>
              <a:t>3.12.2010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A0AB-6079-4748-BB48-C09A94B9A3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4458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89BB-22B3-4341-A8E5-A04F6D8E4E50}" type="datetimeFigureOut">
              <a:rPr lang="sl-SI" smtClean="0"/>
              <a:t>3.12.2010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A0AB-6079-4748-BB48-C09A94B9A3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09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89BB-22B3-4341-A8E5-A04F6D8E4E50}" type="datetimeFigureOut">
              <a:rPr lang="sl-SI" smtClean="0"/>
              <a:t>3.12.2010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A0AB-6079-4748-BB48-C09A94B9A3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974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89BB-22B3-4341-A8E5-A04F6D8E4E50}" type="datetimeFigureOut">
              <a:rPr lang="sl-SI" smtClean="0"/>
              <a:t>3.12.2010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A0AB-6079-4748-BB48-C09A94B9A3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424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B89BB-22B3-4341-A8E5-A04F6D8E4E50}" type="datetimeFigureOut">
              <a:rPr lang="sl-SI" smtClean="0"/>
              <a:t>3.12.2010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3A0AB-6079-4748-BB48-C09A94B9A3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830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66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audio" Target="../media/media1.mp3"/><Relationship Id="rId7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audio" Target="../media/media2.mp3"/><Relationship Id="rId7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tags" Target="../tags/tag3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oor-11-open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79" y="0"/>
            <a:ext cx="5427721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2484784" y="2998787"/>
            <a:ext cx="7772400" cy="1470025"/>
          </a:xfrm>
        </p:spPr>
        <p:txBody>
          <a:bodyPr>
            <a:normAutofit/>
          </a:bodyPr>
          <a:lstStyle/>
          <a:p>
            <a:r>
              <a:rPr lang="sl-SI" sz="7200" b="1" dirty="0" smtClean="0"/>
              <a:t>Nekdo vstopi</a:t>
            </a:r>
            <a:endParaRPr lang="sl-SI" sz="7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0064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ven-2-c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ven-2-close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72756"/>
            <a:ext cx="5370140" cy="6785244"/>
          </a:xfrm>
          <a:prstGeom prst="rect">
            <a:avLst/>
          </a:prstGeom>
        </p:spPr>
      </p:pic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1259632" y="2389187"/>
            <a:ext cx="7772400" cy="1470025"/>
          </a:xfrm>
        </p:spPr>
        <p:txBody>
          <a:bodyPr>
            <a:normAutofit/>
          </a:bodyPr>
          <a:lstStyle/>
          <a:p>
            <a:r>
              <a:rPr lang="sl-SI" sz="8000" b="1" dirty="0" smtClean="0"/>
              <a:t>Nekdo izstopi</a:t>
            </a:r>
            <a:endParaRPr lang="sl-SI" sz="8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525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ven-2-c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2732" y="4437112"/>
            <a:ext cx="8229600" cy="1143000"/>
          </a:xfrm>
        </p:spPr>
        <p:txBody>
          <a:bodyPr/>
          <a:lstStyle/>
          <a:p>
            <a:r>
              <a:rPr lang="sl-SI" dirty="0" smtClean="0"/>
              <a:t>Nekdo zakriči</a:t>
            </a:r>
            <a:endParaRPr lang="sl-SI" dirty="0"/>
          </a:p>
        </p:txBody>
      </p:sp>
      <p:pic>
        <p:nvPicPr>
          <p:cNvPr id="2050" name="Picture 2" descr="C:\Users\Nataša\AppData\Local\Microsoft\Windows\Temporary Internet Files\Content.IE5\PEZZJD4H\MP90042760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99512" l="0" r="89941">
                        <a14:foregroundMark x1="5664" y1="67188" x2="5664" y2="67188"/>
                        <a14:foregroundMark x1="45605" y1="38477" x2="45605" y2="38477"/>
                        <a14:foregroundMark x1="28125" y1="57227" x2="28125" y2="57227"/>
                        <a14:foregroundMark x1="77930" y1="60938" x2="77930" y2="60938"/>
                        <a14:foregroundMark x1="66797" y1="47168" x2="66797" y2="47168"/>
                        <a14:foregroundMark x1="56836" y1="84570" x2="56836" y2="84570"/>
                        <a14:foregroundMark x1="46777" y1="92090" x2="46777" y2="92090"/>
                        <a14:foregroundMark x1="36816" y1="73340" x2="36816" y2="73340"/>
                        <a14:backgroundMark x1="18750" y1="32813" x2="18750" y2="32813"/>
                        <a14:backgroundMark x1="18945" y1="48633" x2="18945" y2="48633"/>
                        <a14:backgroundMark x1="8691" y1="89453" x2="8691" y2="89453"/>
                        <a14:backgroundMark x1="14844" y1="82813" x2="14844" y2="82813"/>
                        <a14:backgroundMark x1="29004" y1="89941" x2="29004" y2="89941"/>
                        <a14:backgroundMark x1="70020" y1="89648" x2="70703" y2="88672"/>
                        <a14:backgroundMark x1="94629" y1="66992" x2="94629" y2="66992"/>
                        <a14:backgroundMark x1="12598" y1="51367" x2="12598" y2="51367"/>
                        <a14:backgroundMark x1="20410" y1="55762" x2="20410" y2="55762"/>
                        <a14:backgroundMark x1="23145" y1="58398" x2="23145" y2="58398"/>
                        <a14:backgroundMark x1="24805" y1="69922" x2="24805" y2="69922"/>
                        <a14:backgroundMark x1="76563" y1="72070" x2="76563" y2="72070"/>
                        <a14:backgroundMark x1="80469" y1="80664" x2="80469" y2="80664"/>
                        <a14:backgroundMark x1="93457" y1="80664" x2="93457" y2="80664"/>
                        <a14:backgroundMark x1="19238" y1="94043" x2="19238" y2="94043"/>
                        <a14:backgroundMark x1="55566" y1="96484" x2="55566" y2="96484"/>
                        <a14:backgroundMark x1="38477" y1="96777" x2="38477" y2="96777"/>
                        <a14:backgroundMark x1="23145" y1="70410" x2="23145" y2="70410"/>
                        <a14:backgroundMark x1="17285" y1="69629" x2="17285" y2="69629"/>
                        <a14:backgroundMark x1="73633" y1="69434" x2="73633" y2="69434"/>
                        <a14:backgroundMark x1="80762" y1="71387" x2="80762" y2="71387"/>
                        <a14:backgroundMark x1="46777" y1="92383" x2="46777" y2="92383"/>
                        <a14:backgroundMark x1="46777" y1="95996" x2="46777" y2="95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7700">
            <a:off x="5683690" y="-571879"/>
            <a:ext cx="3772014" cy="377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94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ri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900608" y="1772816"/>
            <a:ext cx="8229600" cy="1143000"/>
          </a:xfrm>
        </p:spPr>
        <p:txBody>
          <a:bodyPr/>
          <a:lstStyle/>
          <a:p>
            <a:r>
              <a:rPr lang="sl-SI" dirty="0" smtClean="0"/>
              <a:t>Skodelica se razbije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49" b="89972" l="10000" r="95556">
                        <a14:foregroundMark x1="34167" y1="58217" x2="23056" y2="42618"/>
                        <a14:foregroundMark x1="19444" y1="32591" x2="19444" y2="32591"/>
                        <a14:foregroundMark x1="37778" y1="22284" x2="37778" y2="22284"/>
                        <a14:foregroundMark x1="63611" y1="16713" x2="63611" y2="16713"/>
                        <a14:foregroundMark x1="83611" y1="15877" x2="83611" y2="15877"/>
                        <a14:foregroundMark x1="78333" y1="41783" x2="78333" y2="41783"/>
                        <a14:foregroundMark x1="64444" y1="58217" x2="64444" y2="58217"/>
                        <a14:foregroundMark x1="38611" y1="57382" x2="38611" y2="57382"/>
                        <a14:foregroundMark x1="23056" y1="71309" x2="23056" y2="71309"/>
                        <a14:foregroundMark x1="12778" y1="75766" x2="12778" y2="75766"/>
                        <a14:foregroundMark x1="82778" y1="59331" x2="82778" y2="59331"/>
                        <a14:foregroundMark x1="95556" y1="27855" x2="95556" y2="27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348880"/>
            <a:ext cx="4941168" cy="492744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159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kodel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QUIZZES" val="0"/>
  <p:tag name="ISPRING_RESOURCE_PATHS_HASH" val="73f988fe6df8ae7d8013c6fd66a1c042d9bb9d"/>
  <p:tag name="FLASHSPRING_BG_AUDIO_DURATION_TAG" val="0.00000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13</Words>
  <Application>Microsoft Office PowerPoint</Application>
  <PresentationFormat>Diaprojekcija na zaslonu (4:3)</PresentationFormat>
  <Paragraphs>8</Paragraphs>
  <Slides>4</Slides>
  <Notes>4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5" baseType="lpstr">
      <vt:lpstr>Officeova tema</vt:lpstr>
      <vt:lpstr>Nekdo vstopi</vt:lpstr>
      <vt:lpstr>Nekdo izstopi</vt:lpstr>
      <vt:lpstr>Nekdo zakriči</vt:lpstr>
      <vt:lpstr>Skodelica se razbije</vt:lpstr>
    </vt:vector>
  </TitlesOfParts>
  <Company>www.uciteljska.net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Nekdo vstopi</dc:title>
  <dc:creator>Nataša</dc:creator>
  <cp:lastModifiedBy>Nataša</cp:lastModifiedBy>
  <cp:revision>15</cp:revision>
  <dcterms:created xsi:type="dcterms:W3CDTF">2010-12-01T14:03:02Z</dcterms:created>
  <dcterms:modified xsi:type="dcterms:W3CDTF">2010-12-03T02:35:51Z</dcterms:modified>
</cp:coreProperties>
</file>