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9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138E-2E48-4139-A805-761B91727632}" type="datetimeFigureOut">
              <a:rPr lang="sl-SI" smtClean="0"/>
              <a:t>29.10.2009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DC415-74CA-42ED-A66A-A6530DEA3B9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138E-2E48-4139-A805-761B91727632}" type="datetimeFigureOut">
              <a:rPr lang="sl-SI" smtClean="0"/>
              <a:t>29.10.2009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DC415-74CA-42ED-A66A-A6530DEA3B9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138E-2E48-4139-A805-761B91727632}" type="datetimeFigureOut">
              <a:rPr lang="sl-SI" smtClean="0"/>
              <a:t>29.10.2009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DC415-74CA-42ED-A66A-A6530DEA3B9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Naslov in 2-stolp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138E-2E48-4139-A805-761B91727632}" type="datetimeFigureOut">
              <a:rPr lang="sl-SI" smtClean="0"/>
              <a:t>29.10.2009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DC415-74CA-42ED-A66A-A6530DEA3B9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138E-2E48-4139-A805-761B91727632}" type="datetimeFigureOut">
              <a:rPr lang="sl-SI" smtClean="0"/>
              <a:t>29.10.2009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DC415-74CA-42ED-A66A-A6530DEA3B9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138E-2E48-4139-A805-761B91727632}" type="datetimeFigureOut">
              <a:rPr lang="sl-SI" smtClean="0"/>
              <a:t>29.10.2009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DC415-74CA-42ED-A66A-A6530DEA3B9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138E-2E48-4139-A805-761B91727632}" type="datetimeFigureOut">
              <a:rPr lang="sl-SI" smtClean="0"/>
              <a:t>29.10.2009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DC415-74CA-42ED-A66A-A6530DEA3B9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138E-2E48-4139-A805-761B91727632}" type="datetimeFigureOut">
              <a:rPr lang="sl-SI" smtClean="0"/>
              <a:t>29.10.2009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DC415-74CA-42ED-A66A-A6530DEA3B9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138E-2E48-4139-A805-761B91727632}" type="datetimeFigureOut">
              <a:rPr lang="sl-SI" smtClean="0"/>
              <a:t>29.10.2009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DC415-74CA-42ED-A66A-A6530DEA3B9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138E-2E48-4139-A805-761B91727632}" type="datetimeFigureOut">
              <a:rPr lang="sl-SI" smtClean="0"/>
              <a:t>29.10.2009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DC415-74CA-42ED-A66A-A6530DEA3B9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138E-2E48-4139-A805-761B91727632}" type="datetimeFigureOut">
              <a:rPr lang="sl-SI" smtClean="0"/>
              <a:t>29.10.2009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DC415-74CA-42ED-A66A-A6530DEA3B9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138E-2E48-4139-A805-761B91727632}" type="datetimeFigureOut">
              <a:rPr lang="sl-SI" smtClean="0"/>
              <a:t>29.10.2009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DC415-74CA-42ED-A66A-A6530DEA3B97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9138E-2E48-4139-A805-761B91727632}" type="datetimeFigureOut">
              <a:rPr lang="sl-SI" smtClean="0"/>
              <a:t>29.10.2009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DC415-74CA-42ED-A66A-A6530DEA3B97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err="1" smtClean="0"/>
              <a:t>ewdew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err="1" smtClean="0"/>
              <a:t>ewrwere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QuizCreator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5" name="Slika 4" descr="QuizCreator.bmp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Pravokotnik 5"/>
          <p:cNvSpPr/>
          <p:nvPr/>
        </p:nvSpPr>
        <p:spPr>
          <a:xfrm>
            <a:off x="762000" y="3429000"/>
            <a:ext cx="5678157" cy="83099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sl-SI" sz="2400" cap="none" spc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</a:rPr>
              <a:t>This is a QuizCreator Quiz Placeholder: </a:t>
            </a:r>
          </a:p>
          <a:p>
            <a:pPr algn="ctr"/>
            <a:r>
              <a:rPr lang="sl-SI" sz="2400" cap="none" spc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</a:rPr>
              <a:t>Evropski fevdalizem.swf</a:t>
            </a:r>
            <a:endParaRPr lang="sl-SI" sz="2400" cap="none" spc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IZNAME" val="Evropski fevdalizem.swf"/>
  <p:tag name="QUIZOUTPATH" val="C:\Users\Uporabnik\Documents\Zgodovina6\SpoznavajmoZgodovino\VejeZgodovine\Geografija\Fevdalizem\Evropski fevdalizem\Evropski fevdalizem\"/>
  <p:tag name="QUIZTEXTXMLS" val=""/>
  <p:tag name="QUIZXML" val="w29130652.xml"/>
  <p:tag name="QUIZFILENAME" val="Evropski fevdalizem.qcp"/>
</p:tagLst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</Words>
  <Application>Microsoft Office PowerPoint</Application>
  <PresentationFormat>Diaprojekcija na zaslonu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Officeova tema</vt:lpstr>
      <vt:lpstr>ewdew</vt:lpstr>
      <vt:lpstr>QuizCreator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Vinko</dc:creator>
  <cp:lastModifiedBy>Vinko</cp:lastModifiedBy>
  <cp:revision>3</cp:revision>
  <dcterms:created xsi:type="dcterms:W3CDTF">2009-10-29T12:05:44Z</dcterms:created>
  <dcterms:modified xsi:type="dcterms:W3CDTF">2009-10-29T12:08:20Z</dcterms:modified>
</cp:coreProperties>
</file>