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tags/tag3.xml" ContentType="application/vnd.openxmlformats-officedocument.presentationml.tags+xml"/>
  <Override PartName="/ppt/activeX/activeX1.xml" ContentType="application/vnd.ms-office.activeX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32" r:id="rId3"/>
    <p:sldMasterId id="2147483768" r:id="rId4"/>
  </p:sldMasterIdLst>
  <p:notesMasterIdLst>
    <p:notesMasterId r:id="rId10"/>
  </p:notesMasterIdLst>
  <p:sldIdLst>
    <p:sldId id="256" r:id="rId5"/>
    <p:sldId id="257" r:id="rId6"/>
    <p:sldId id="260" r:id="rId7"/>
    <p:sldId id="269" r:id="rId8"/>
    <p:sldId id="270" r:id="rId9"/>
  </p:sldIdLst>
  <p:sldSz cx="9144000" cy="6858000" type="screen4x3"/>
  <p:notesSz cx="6858000" cy="9144000"/>
  <p:custDataLst>
    <p:tags r:id="rId11"/>
  </p:custDataLst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ta" initials="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95" autoAdjust="0"/>
    <p:restoredTop sz="98430" autoAdjust="0"/>
  </p:normalViewPr>
  <p:slideViewPr>
    <p:cSldViewPr>
      <p:cViewPr>
        <p:scale>
          <a:sx n="78" d="100"/>
          <a:sy n="78" d="100"/>
        </p:scale>
        <p:origin x="-1482" y="-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PropertyBag">
  <ax:ocxPr ax:name="_cx" ax:value="25365"/>
  <ax:ocxPr ax:name="_cy" ax:value="19015"/>
  <ax:ocxPr ax:name="FlashVars" ax:value=""/>
  <ax:ocxPr ax:name="Movie" ax:value="C:\Users\Uporabnik\Documents\Zgodovina6\SpoznavajmoZgodovino\VejeZgodovine\Posebno\Zelezniki\Ispring\QUIZ\QUIZ.swf"/>
  <ax:ocxPr ax:name="Src" ax:value="C:\Users\Uporabnik\Documents\Zgodovina6\SpoznavajmoZgodovino\VejeZgodovine\Posebno\Zelezniki\Ispring\QUIZ\QUIZ.swf"/>
  <ax:ocxPr ax:name="WMode" ax:value="Window"/>
  <ax:ocxPr ax:name="Play" ax:value="0"/>
  <ax:ocxPr ax:name="Loop" ax:value="-1"/>
  <ax:ocxPr ax:name="Quality" ax:value="High"/>
  <ax:ocxPr ax:name="SAlign" ax:value=""/>
  <ax:ocxPr ax:name="Menu" ax:value="-1"/>
  <ax:ocxPr ax:name="Base" ax:value=""/>
  <ax:ocxPr ax:name="AllowScriptAccess" ax:value=""/>
  <ax:ocxPr ax:name="Scale" ax:value="ShowAll"/>
  <ax:ocxPr ax:name="DeviceFont" ax:value="0"/>
  <ax:ocxPr ax:name="EmbedMovie" ax:value="0"/>
  <ax:ocxPr ax:name="BGColor" ax:value=""/>
  <ax:ocxPr ax:name="SWRemote" ax:value=""/>
  <ax:ocxPr ax:name="MovieData" ax:value=""/>
  <ax:ocxPr ax:name="SeamlessTabbing" ax:value="1"/>
  <ax:ocxPr ax:name="Profile" ax:value="0"/>
  <ax:ocxPr ax:name="ProfileAddress" ax:value=""/>
  <ax:ocxPr ax:name="ProfilePort" ax:value="0"/>
  <ax:ocxPr ax:name="AllowNetworking" ax:value="all"/>
  <ax:ocxPr ax:name="AllowFullScreen" ax:value="false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4F7483-7B03-42F5-9D4F-394FA5B54833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CC1A2-309F-47F2-B97F-F1222AE3A094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CC1A2-309F-47F2-B97F-F1222AE3A094}" type="slidenum">
              <a:rPr lang="sl-SI" smtClean="0"/>
              <a:pPr/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CC1A2-309F-47F2-B97F-F1222AE3A094}" type="slidenum">
              <a:rPr lang="sl-SI" smtClean="0"/>
              <a:pPr/>
              <a:t>2</a:t>
            </a:fld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CC1A2-309F-47F2-B97F-F1222AE3A094}" type="slidenum">
              <a:rPr lang="sl-SI" smtClean="0"/>
              <a:pPr/>
              <a:t>3</a:t>
            </a:fld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CC1A2-309F-47F2-B97F-F1222AE3A094}" type="slidenum">
              <a:rPr lang="sl-SI" smtClean="0"/>
              <a:pPr/>
              <a:t>4</a:t>
            </a:fld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CC1A2-309F-47F2-B97F-F1222AE3A094}" type="slidenum">
              <a:rPr lang="sl-SI" smtClean="0"/>
              <a:pPr/>
              <a:t>5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D50-4C07-44C5-8F1A-66A145BB9F3E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D50-4C07-44C5-8F1A-66A145BB9F3E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D50-4C07-44C5-8F1A-66A145BB9F3E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  <p:transition>
    <p:pull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l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  <p:transition>
    <p:pull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D50-4C07-44C5-8F1A-66A145BB9F3E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  <p:transition>
    <p:pull dir="l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  <p:transition>
    <p:pull dir="ld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D50-4C07-44C5-8F1A-66A145BB9F3E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  <p:transition>
    <p:pull dir="ld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  <p:transition>
    <p:pull dir="ld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  <p:transition>
    <p:pull dir="ld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8D77-3BEA-4317-BB4C-B07FC94FB4A6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9DC9-B15B-4BD5-A84D-93BF65F157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8D77-3BEA-4317-BB4C-B07FC94FB4A6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9DC9-B15B-4BD5-A84D-93BF65F157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8D77-3BEA-4317-BB4C-B07FC94FB4A6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9DC9-B15B-4BD5-A84D-93BF65F157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8D77-3BEA-4317-BB4C-B07FC94FB4A6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9DC9-B15B-4BD5-A84D-93BF65F157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8D77-3BEA-4317-BB4C-B07FC94FB4A6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9DC9-B15B-4BD5-A84D-93BF65F157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8D77-3BEA-4317-BB4C-B07FC94FB4A6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9DC9-B15B-4BD5-A84D-93BF65F157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D50-4C07-44C5-8F1A-66A145BB9F3E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8D77-3BEA-4317-BB4C-B07FC94FB4A6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9DC9-B15B-4BD5-A84D-93BF65F157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8D77-3BEA-4317-BB4C-B07FC94FB4A6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9DC9-B15B-4BD5-A84D-93BF65F157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8D77-3BEA-4317-BB4C-B07FC94FB4A6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9DC9-B15B-4BD5-A84D-93BF65F157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8D77-3BEA-4317-BB4C-B07FC94FB4A6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9DC9-B15B-4BD5-A84D-93BF65F157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E8D77-3BEA-4317-BB4C-B07FC94FB4A6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A9DC9-B15B-4BD5-A84D-93BF65F15733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D50-4C07-44C5-8F1A-66A145BB9F3E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D50-4C07-44C5-8F1A-66A145BB9F3E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D50-4C07-44C5-8F1A-66A145BB9F3E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D50-4C07-44C5-8F1A-66A145BB9F3E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9D50-4C07-44C5-8F1A-66A145BB9F3E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07D27-36FB-40A7-A0E5-53D8F29DDB45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E8D77-3BEA-4317-BB4C-B07FC94FB4A6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A9DC9-B15B-4BD5-A84D-93BF65F15733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pull dir="ld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Abstract 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pull dir="l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ChalkBoar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ll dir="ld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E8D77-3BEA-4317-BB4C-B07FC94FB4A6}" type="datetimeFigureOut">
              <a:rPr lang="sl-SI" smtClean="0"/>
              <a:pPr/>
              <a:t>20.10.2009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A9DC9-B15B-4BD5-A84D-93BF65F15733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4.xml"/><Relationship Id="rId1" Type="http://schemas.openxmlformats.org/officeDocument/2006/relationships/tags" Target="../tags/tag2.xml"/><Relationship Id="rId4" Type="http://schemas.openxmlformats.org/officeDocument/2006/relationships/hyperlink" Target="http://www.zelezniki.si/html/Muzej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9.xml"/><Relationship Id="rId1" Type="http://schemas.openxmlformats.org/officeDocument/2006/relationships/tags" Target="../tags/tag5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6143668" cy="1470025"/>
          </a:xfrm>
        </p:spPr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  <a:latin typeface="Comic Sans MS" pitchFamily="66" charset="0"/>
              </a:rPr>
              <a:t>Doba železarstva</a:t>
            </a:r>
            <a:endParaRPr lang="sl-SI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42910" y="3000372"/>
            <a:ext cx="8215370" cy="785818"/>
          </a:xfrm>
        </p:spPr>
        <p:txBody>
          <a:bodyPr>
            <a:normAutofit/>
          </a:bodyPr>
          <a:lstStyle/>
          <a:p>
            <a:pPr algn="r"/>
            <a:r>
              <a:rPr lang="sl-SI" sz="20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Dan v življenju kovaške družine v Železnikih, </a:t>
            </a:r>
          </a:p>
          <a:p>
            <a:pPr algn="r"/>
            <a:r>
              <a:rPr lang="sl-SI" sz="2000" dirty="0" smtClean="0">
                <a:solidFill>
                  <a:schemeClr val="bg2">
                    <a:lumMod val="10000"/>
                  </a:schemeClr>
                </a:solidFill>
                <a:latin typeface="Comic Sans MS" pitchFamily="66" charset="0"/>
              </a:rPr>
              <a:t>pozna jesen, leta 1853</a:t>
            </a:r>
            <a:endParaRPr lang="sl-SI" sz="2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1071538" y="5286388"/>
            <a:ext cx="7429552" cy="1200329"/>
          </a:xfrm>
          <a:prstGeom prst="rect">
            <a:avLst/>
          </a:prstGeom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dirty="0" smtClean="0"/>
              <a:t>Viri:</a:t>
            </a:r>
          </a:p>
          <a:p>
            <a:r>
              <a:rPr lang="sl-SI" dirty="0" smtClean="0"/>
              <a:t>Jože Dolenc in drugi: Doba  železarstva v Železnikih, Železniki, DECOP, 2002</a:t>
            </a:r>
          </a:p>
          <a:p>
            <a:endParaRPr lang="sl-SI" dirty="0" smtClean="0"/>
          </a:p>
          <a:p>
            <a:r>
              <a:rPr lang="sl-SI" dirty="0" smtClean="0">
                <a:hlinkClick r:id="rId4"/>
              </a:rPr>
              <a:t>http://www.zelezniki.si/html/Muzej.htm</a:t>
            </a:r>
            <a:endParaRPr lang="sl-SI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4357686" y="1643050"/>
            <a:ext cx="43577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/>
              <a:t>Tonetova družina je živela v najvišjem, tretjem nadstropju velike hiše ob glavni cesti v Železnikih. Vsa </a:t>
            </a:r>
            <a:r>
              <a:rPr lang="sl-SI" sz="2400" dirty="0" smtClean="0"/>
              <a:t>družina - </a:t>
            </a:r>
            <a:r>
              <a:rPr lang="sl-SI" sz="2400" dirty="0"/>
              <a:t>starša in trije otroci so se stiskali v </a:t>
            </a:r>
            <a:r>
              <a:rPr lang="sl-SI" sz="2400" dirty="0" smtClean="0"/>
              <a:t>tesni sobi z majhnim oknom. </a:t>
            </a:r>
          </a:p>
        </p:txBody>
      </p:sp>
      <p:pic>
        <p:nvPicPr>
          <p:cNvPr id="5" name="Slika 4" descr="stavb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0"/>
            <a:ext cx="4071966" cy="4000528"/>
          </a:xfrm>
          <a:prstGeom prst="rect">
            <a:avLst/>
          </a:prstGeom>
        </p:spPr>
      </p:pic>
      <p:sp>
        <p:nvSpPr>
          <p:cNvPr id="9" name="PoljeZBesedilom 8"/>
          <p:cNvSpPr txBox="1"/>
          <p:nvPr/>
        </p:nvSpPr>
        <p:spPr>
          <a:xfrm>
            <a:off x="357158" y="4429132"/>
            <a:ext cx="8286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/>
              <a:t>Če jih je med spanjem tiščalo lulat, so uporabili kahlo. Marta jo je vsakič pred odhodom na delo nesla izpraznit v stranišče na dvorišču. </a:t>
            </a:r>
            <a:endParaRPr lang="sl-SI" sz="2400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7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00562" y="0"/>
            <a:ext cx="4643438" cy="6887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jeZBesedilom 3"/>
          <p:cNvSpPr txBox="1"/>
          <p:nvPr/>
        </p:nvSpPr>
        <p:spPr>
          <a:xfrm>
            <a:off x="428596" y="2071678"/>
            <a:ext cx="44291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400" dirty="0" smtClean="0"/>
              <a:t>Tudi ta večer je </a:t>
            </a:r>
            <a:r>
              <a:rPr lang="sl-SI" sz="2400" dirty="0"/>
              <a:t>Marta </a:t>
            </a:r>
            <a:r>
              <a:rPr lang="sl-SI" sz="2400" dirty="0" smtClean="0"/>
              <a:t>vstala, še vedno utrujena. </a:t>
            </a:r>
            <a:r>
              <a:rPr lang="sl-SI" sz="2400" dirty="0"/>
              <a:t>Najprej </a:t>
            </a:r>
            <a:r>
              <a:rPr lang="sl-SI" sz="2400" dirty="0" smtClean="0"/>
              <a:t>je zbudila </a:t>
            </a:r>
            <a:r>
              <a:rPr lang="sl-SI" sz="2400" dirty="0"/>
              <a:t>moža Toneta in starejša otroka, Marijo in Franceta. Spali so </a:t>
            </a:r>
            <a:r>
              <a:rPr lang="sl-SI" sz="2400" dirty="0" smtClean="0"/>
              <a:t>kar oblečeni, saj je bilo ledeno mrzlo.</a:t>
            </a:r>
          </a:p>
          <a:p>
            <a:r>
              <a:rPr lang="sl-SI" sz="2400" dirty="0" smtClean="0"/>
              <a:t>V  lavorju</a:t>
            </a:r>
            <a:r>
              <a:rPr lang="sl-SI" sz="2400" dirty="0" smtClean="0">
                <a:solidFill>
                  <a:srgbClr val="FF0000"/>
                </a:solidFill>
              </a:rPr>
              <a:t> </a:t>
            </a:r>
            <a:r>
              <a:rPr lang="sl-SI" sz="2400" dirty="0" smtClean="0"/>
              <a:t> so si na hitro umili obraze, nato pa pojedli koruzne žgance. Danes ni imela mleka, da bi ga polila čeznje.  </a:t>
            </a:r>
          </a:p>
          <a:p>
            <a:endParaRPr lang="sl-SI" sz="2400" dirty="0" smtClean="0"/>
          </a:p>
          <a:p>
            <a:r>
              <a:rPr lang="sl-SI" sz="2400" dirty="0" smtClean="0"/>
              <a:t> </a:t>
            </a:r>
            <a:endParaRPr lang="sl-SI" sz="2400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/>
          <p:cNvSpPr txBox="1"/>
          <p:nvPr/>
        </p:nvSpPr>
        <p:spPr>
          <a:xfrm>
            <a:off x="428596" y="785794"/>
            <a:ext cx="8001056" cy="312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sl-SI" sz="2400" dirty="0" smtClean="0"/>
              <a:t>Nato je Tineta, najmlajšega, zavila  v cunjo, si še sama 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sl-SI" sz="2400" dirty="0" smtClean="0"/>
              <a:t>ogrnila raztrgan pleten šal  in se skupaj z družino 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sl-SI" sz="2400" dirty="0" smtClean="0"/>
              <a:t>odpravila po 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sl-SI" sz="2400" dirty="0" smtClean="0"/>
              <a:t>stopnicah 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sl-SI" sz="2400" dirty="0" smtClean="0"/>
              <a:t>navzdol in nato 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sl-SI" sz="2400" dirty="0" smtClean="0"/>
              <a:t>po razdrapani </a:t>
            </a:r>
          </a:p>
          <a:p>
            <a:pPr marL="342900" lvl="0" indent="-34290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sl-SI" sz="2400" dirty="0" smtClean="0"/>
              <a:t>ulici v vigenjc.</a:t>
            </a:r>
          </a:p>
        </p:txBody>
      </p:sp>
      <p:pic>
        <p:nvPicPr>
          <p:cNvPr id="5" name="Slika 4" descr="nocnodel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375132">
            <a:off x="2727996" y="2033329"/>
            <a:ext cx="6019068" cy="4510331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p:control spid="1027" name="ShockwaveFlash1" r:id="rId2" imgW="9130918" imgH="6845808"/>
    </p:controls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OUTPUT_FILE_NAME" val="PredstZelIspring"/>
  <p:tag name="PQP_SCOREENABLED" val="true"/>
  <p:tag name="PQP_PRESENTATION" val="true"/>
  <p:tag name="ISPRING_RESOURCE_FOLDER" val="C:\Users\Uporabnik\Documents\Zgodovina6\SpoznavajmoZgodovino\VejeZgodovine\Posebno\Zelezniki\PredZel\"/>
  <p:tag name="ISPRING_UUID" val="{4163C5B4-4CA7-4CBE-B8A9-94A155ECE263}"/>
  <p:tag name="ISPRING_ULTRA_SCORM_DURATION" val="3600"/>
  <p:tag name="ISPRING_ULTRA_SCORM_QUIZ_NUMBER" val="0"/>
  <p:tag name="FLASHSPRING_BG_AUDIO_FULL_PATH_TAG" val="C:\Users\Public\Music\Sample Music\Symphony_No_3.wma"/>
  <p:tag name="FLASHSPRING_BG_AUDIO_RELATIVE_PATH_TAG" val="..\..\..\..\..\..\..\Public\Music\Sample Music\Symphony_No_3.wma"/>
  <p:tag name="FLASHSPRING_BG_AUDIO_DURATION_TAG" val="356.3990173"/>
  <p:tag name="FLASHSPRING_BG_AUDIO_LOOP_TAG" val="1"/>
  <p:tag name="ISPRING_ULTRA_SCORM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TITLE" val="Od osmih do ene, od enih do treh"/>
  <p:tag name="GENSWF_ADVANCE_TIME" val="1.00"/>
  <p:tag name="ISPRING_SLIDE_INDENT_LEVEL" val="0"/>
  <p:tag name="ISPRING_PRESENTER_ID" val="None"/>
  <p:tag name="ISPRING_CUSTOM_TIMING_USED" val="0"/>
  <p:tag name="ISPRING_AUDIO_BITRATE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ADVANCE_TIME" val="3.00"/>
  <p:tag name="ISPRING_SLIDE_INDENT_LEVEL" val="0"/>
  <p:tag name="ISPRING_PRESENTER_ID" val="None"/>
  <p:tag name="ISPRING_CUSTOM_TIMING_USED" val="0"/>
  <p:tag name="ISPRING_AUDIO_BITRATE" val="0"/>
  <p:tag name="GENSWF_SLIDE_TITLE" val="Spoznajmo družin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0"/>
  <p:tag name="ISPRING_PRESENTER_ID" val="None"/>
  <p:tag name="ISPRING_CUSTOM_TIMING_USED" val="0"/>
  <p:tag name="GENSWF_ADVANCE_TIME" val="3.00"/>
  <p:tag name="ISPRING_AUDIO_BITRATE" val="0"/>
  <p:tag name="GENSWF_SLIDE_TITLE" val="Nočno del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AUDIO_BITRATE" val="0"/>
  <p:tag name="GENSWF_SLIDE_TITLE" val="Odhod na delo"/>
  <p:tag name="GENSWF_ADVANCE_TIME" val="0.00"/>
  <p:tag name="ISPRING_SLIDE_INDENT_LEVEL" val="0"/>
  <p:tag name="ISPRING_PRESENTER_ID" val="None"/>
  <p:tag name="ISPRING_CUSTOM_TIMING_USED" val="0"/>
</p:tagLst>
</file>

<file path=ppt/theme/theme1.xml><?xml version="1.0" encoding="utf-8"?>
<a:theme xmlns:a="http://schemas.openxmlformats.org/drawingml/2006/main" name="Tema4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bstract Blue">
  <a:themeElements>
    <a:clrScheme name="Abstract Blu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bstract 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bstract 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stract Blu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stract Blu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stract Blu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stract Blu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stract Blu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stract Blu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stract Blu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stract Blu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stract Blu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stract Blu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stract Blu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halkboard">
  <a:themeElements>
    <a:clrScheme name="Chalkbo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halkbo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alkbo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bo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bo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bo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bo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alkbo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bo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bo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bo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bo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bo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alkbo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2506</TotalTime>
  <Words>197</Words>
  <Application>Microsoft Office PowerPoint</Application>
  <PresentationFormat>Diaprojekcija na zaslonu (4:3)</PresentationFormat>
  <Paragraphs>25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Tema4</vt:lpstr>
      <vt:lpstr>Abstract Blue</vt:lpstr>
      <vt:lpstr>Chalkboard</vt:lpstr>
      <vt:lpstr>Officeova tema</vt:lpstr>
      <vt:lpstr>Doba železarstva</vt:lpstr>
      <vt:lpstr>Diapozitiv 2</vt:lpstr>
      <vt:lpstr>Diapozitiv 3</vt:lpstr>
      <vt:lpstr>Diapozitiv 4</vt:lpstr>
      <vt:lpstr>Diapozitiv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Železniki</dc:title>
  <dc:creator>Nata</dc:creator>
  <cp:lastModifiedBy>Vinko</cp:lastModifiedBy>
  <cp:revision>247</cp:revision>
  <dcterms:created xsi:type="dcterms:W3CDTF">2009-09-09T06:10:45Z</dcterms:created>
  <dcterms:modified xsi:type="dcterms:W3CDTF">2009-10-20T13:18:25Z</dcterms:modified>
</cp:coreProperties>
</file>