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68" r:id="rId4"/>
  </p:sldMasterIdLst>
  <p:notesMasterIdLst>
    <p:notesMasterId r:id="rId10"/>
  </p:notesMasterIdLst>
  <p:sldIdLst>
    <p:sldId id="256" r:id="rId5"/>
    <p:sldId id="257" r:id="rId6"/>
    <p:sldId id="260" r:id="rId7"/>
    <p:sldId id="269" r:id="rId8"/>
    <p:sldId id="270" r:id="rId9"/>
  </p:sldIdLst>
  <p:sldSz cx="9144000" cy="6858000" type="screen4x3"/>
  <p:notesSz cx="6858000" cy="9144000"/>
  <p:custDataLst>
    <p:tags r:id="rId11"/>
  </p:custDataLst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" initials="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5" autoAdjust="0"/>
    <p:restoredTop sz="98430" autoAdjust="0"/>
  </p:normalViewPr>
  <p:slideViewPr>
    <p:cSldViewPr>
      <p:cViewPr>
        <p:scale>
          <a:sx n="78" d="100"/>
          <a:sy n="78" d="100"/>
        </p:scale>
        <p:origin x="-1482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F7483-7B03-42F5-9D4F-394FA5B54833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CC1A2-309F-47F2-B97F-F1222AE3A09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CC1A2-309F-47F2-B97F-F1222AE3A094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CC1A2-309F-47F2-B97F-F1222AE3A094}" type="slidenum">
              <a:rPr lang="sl-SI" smtClean="0"/>
              <a:pPr/>
              <a:t>2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CC1A2-309F-47F2-B97F-F1222AE3A094}" type="slidenum">
              <a:rPr lang="sl-SI" smtClean="0"/>
              <a:pPr/>
              <a:t>3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CC1A2-309F-47F2-B97F-F1222AE3A094}" type="slidenum">
              <a:rPr lang="sl-SI" smtClean="0"/>
              <a:pPr/>
              <a:t>4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l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pull dir="l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Abstract 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pull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halkBoa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pull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2.xml"/><Relationship Id="rId4" Type="http://schemas.openxmlformats.org/officeDocument/2006/relationships/hyperlink" Target="http://www.zelezniki.si/html/Muzej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6143668" cy="1470025"/>
          </a:xfrm>
        </p:spPr>
        <p:txBody>
          <a:bodyPr/>
          <a:lstStyle/>
          <a:p>
            <a:r>
              <a:rPr lang="sl-SI" b="1" dirty="0" smtClean="0">
                <a:solidFill>
                  <a:srgbClr val="FF0000"/>
                </a:solidFill>
                <a:latin typeface="Comic Sans MS" pitchFamily="66" charset="0"/>
              </a:rPr>
              <a:t>Doba železarstva</a:t>
            </a:r>
            <a:endParaRPr lang="sl-SI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42910" y="3000372"/>
            <a:ext cx="8215370" cy="785818"/>
          </a:xfrm>
        </p:spPr>
        <p:txBody>
          <a:bodyPr>
            <a:normAutofit/>
          </a:bodyPr>
          <a:lstStyle/>
          <a:p>
            <a:pPr algn="r"/>
            <a:r>
              <a:rPr lang="sl-SI" sz="2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Dan v življenju kovaške družine v Železnikih, </a:t>
            </a:r>
          </a:p>
          <a:p>
            <a:pPr algn="r"/>
            <a:r>
              <a:rPr lang="sl-SI" sz="2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pozna jesen, leta 1853</a:t>
            </a:r>
            <a:endParaRPr lang="sl-SI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PoljeZBesedilom 3"/>
          <p:cNvSpPr txBox="1"/>
          <p:nvPr/>
        </p:nvSpPr>
        <p:spPr>
          <a:xfrm>
            <a:off x="1071538" y="5286388"/>
            <a:ext cx="7429552" cy="1200329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dirty="0" smtClean="0"/>
              <a:t>Viri:</a:t>
            </a:r>
          </a:p>
          <a:p>
            <a:r>
              <a:rPr lang="sl-SI" dirty="0" smtClean="0"/>
              <a:t>Jože Dolenc in drugi: Doba  železarstva v Železnikih, Železniki, DECOP, 2002</a:t>
            </a:r>
          </a:p>
          <a:p>
            <a:endParaRPr lang="sl-SI" dirty="0" smtClean="0"/>
          </a:p>
          <a:p>
            <a:r>
              <a:rPr lang="sl-SI" dirty="0" smtClean="0">
                <a:hlinkClick r:id="rId4"/>
              </a:rPr>
              <a:t>http://www.zelezniki.si/html/Muzej.htm</a:t>
            </a:r>
            <a:endParaRPr lang="sl-SI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4357686" y="1643050"/>
            <a:ext cx="43577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/>
              <a:t>Tonetova družina je živela v najvišjem, tretjem nadstropju velike hiše ob glavni cesti v Železnikih. Vsa </a:t>
            </a:r>
            <a:r>
              <a:rPr lang="sl-SI" sz="2400" dirty="0" smtClean="0"/>
              <a:t>družina - </a:t>
            </a:r>
            <a:r>
              <a:rPr lang="sl-SI" sz="2400" dirty="0"/>
              <a:t>starša in trije otroci so se stiskali v </a:t>
            </a:r>
            <a:r>
              <a:rPr lang="sl-SI" sz="2400" dirty="0" smtClean="0"/>
              <a:t>tesni sobi z majhnim oknom. </a:t>
            </a:r>
          </a:p>
        </p:txBody>
      </p:sp>
      <p:pic>
        <p:nvPicPr>
          <p:cNvPr id="5" name="Slika 4" descr="stavb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0"/>
            <a:ext cx="4071966" cy="4000528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357158" y="4429132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/>
              <a:t>Če jih je med spanjem tiščalo lulat, so uporabili kahlo. Marta jo je vsakič pred odhodom na delo nesla izpraznit v stranišče na dvorišču. </a:t>
            </a:r>
            <a:endParaRPr lang="sl-SI" sz="2400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0"/>
            <a:ext cx="4643438" cy="688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oljeZBesedilom 3"/>
          <p:cNvSpPr txBox="1"/>
          <p:nvPr/>
        </p:nvSpPr>
        <p:spPr>
          <a:xfrm>
            <a:off x="428596" y="2071678"/>
            <a:ext cx="44291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/>
              <a:t>Tudi ta večer je </a:t>
            </a:r>
            <a:r>
              <a:rPr lang="sl-SI" sz="2400" dirty="0"/>
              <a:t>Marta </a:t>
            </a:r>
            <a:r>
              <a:rPr lang="sl-SI" sz="2400" dirty="0" smtClean="0"/>
              <a:t>vstala, še vedno utrujena. </a:t>
            </a:r>
            <a:r>
              <a:rPr lang="sl-SI" sz="2400" dirty="0"/>
              <a:t>Najprej </a:t>
            </a:r>
            <a:r>
              <a:rPr lang="sl-SI" sz="2400" dirty="0" smtClean="0"/>
              <a:t>je zbudila </a:t>
            </a:r>
            <a:r>
              <a:rPr lang="sl-SI" sz="2400" dirty="0"/>
              <a:t>moža Toneta in starejša otroka, Marijo in Franceta. Spali so </a:t>
            </a:r>
            <a:r>
              <a:rPr lang="sl-SI" sz="2400" dirty="0" smtClean="0"/>
              <a:t>kar oblečeni, saj je bilo ledeno mrzlo.</a:t>
            </a:r>
          </a:p>
          <a:p>
            <a:r>
              <a:rPr lang="sl-SI" sz="2400" dirty="0" smtClean="0"/>
              <a:t>V  lavorju</a:t>
            </a:r>
            <a:r>
              <a:rPr lang="sl-SI" sz="2400" dirty="0" smtClean="0">
                <a:solidFill>
                  <a:srgbClr val="FF0000"/>
                </a:solidFill>
              </a:rPr>
              <a:t> </a:t>
            </a:r>
            <a:r>
              <a:rPr lang="sl-SI" sz="2400" dirty="0" smtClean="0"/>
              <a:t> so si na hitro umili obraze, nato pa pojedli koruzne žgance. Danes ni imela mleka, da bi ga polila čeznje.  </a:t>
            </a:r>
          </a:p>
          <a:p>
            <a:endParaRPr lang="sl-SI" sz="2400" dirty="0" smtClean="0"/>
          </a:p>
          <a:p>
            <a:r>
              <a:rPr lang="sl-SI" sz="2400" dirty="0" smtClean="0"/>
              <a:t> </a:t>
            </a:r>
            <a:endParaRPr lang="sl-SI" sz="2400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428596" y="785794"/>
            <a:ext cx="8001056" cy="312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Nato je Tineta, najmlajšega, zavila  v cunjo, si še sama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ogrnila raztrgan pleten šal  in se skupaj z družino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odpravila po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stopnicah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navzdol in nato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po razdrapani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ulici v vigenjc.</a:t>
            </a:r>
          </a:p>
        </p:txBody>
      </p:sp>
      <p:pic>
        <p:nvPicPr>
          <p:cNvPr id="5" name="Slika 4" descr="nocnode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75132">
            <a:off x="2727996" y="2033329"/>
            <a:ext cx="6019068" cy="451033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OUTPUT_FILE_NAME" val="PredstZelIspring"/>
  <p:tag name="PQP_SCOREENABLED" val="true"/>
  <p:tag name="PQP_PRESENTATION" val="true"/>
  <p:tag name="ISPRING_RESOURCE_FOLDER" val="C:\Users\Uporabnik\Documents\Zgodovina6\SpoznavajmoZgodovino\VejeZgodovine\Posebno\Zelezniki\PredZel\"/>
  <p:tag name="ISPRING_UUID" val="{4163C5B4-4CA7-4CBE-B8A9-94A155ECE263}"/>
  <p:tag name="ISPRING_ULTRA_SCORM_SLIDE_COUNT" val="13"/>
  <p:tag name="ISPRING_ULTRA_SCORM_DURATION" val="3600"/>
  <p:tag name="ISPRING_ULTRA_SCORM_QUIZ_NUMBER" val="0"/>
  <p:tag name="FLASHSPRING_BG_AUDIO_FULL_PATH_TAG" val="C:\Users\Public\Music\Sample Music\Symphony_No_3.wma"/>
  <p:tag name="FLASHSPRING_BG_AUDIO_RELATIVE_PATH_TAG" val="..\..\..\..\..\..\..\Public\Music\Sample Music\Symphony_No_3.wma"/>
  <p:tag name="FLASHSPRING_BG_AUDIO_DURATION_TAG" val="356.3990173"/>
  <p:tag name="FLASHSPRING_BG_AUDIO_LOOP_TAG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Od osmih do ene, od enih do treh"/>
  <p:tag name="GENSWF_ADVANCE_TIME" val="1.00"/>
  <p:tag name="ISPRING_SLIDE_INDENT_LEVEL" val="0"/>
  <p:tag name="ISPRING_PRESENTER_ID" val="None"/>
  <p:tag name="ISPRING_CUSTOM_TIMING_USED" val="0"/>
  <p:tag name="ISPRING_AUDIO_BITRAT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3.00"/>
  <p:tag name="ISPRING_SLIDE_INDENT_LEVEL" val="0"/>
  <p:tag name="ISPRING_PRESENTER_ID" val="None"/>
  <p:tag name="ISPRING_CUSTOM_TIMING_USED" val="0"/>
  <p:tag name="ISPRING_AUDIO_BITRATE" val="0"/>
  <p:tag name="GENSWF_SLIDE_TITLE" val="Spoznajmo družino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NDENT_LEVEL" val="0"/>
  <p:tag name="ISPRING_PRESENTER_ID" val="None"/>
  <p:tag name="ISPRING_CUSTOM_TIMING_USED" val="0"/>
  <p:tag name="GENSWF_ADVANCE_TIME" val="3.00"/>
  <p:tag name="ISPRING_AUDIO_BITRATE" val="0"/>
  <p:tag name="GENSWF_SLIDE_TITLE" val="Nočno delo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  <p:tag name="GENSWF_SLIDE_TITLE" val="Odhod na delo"/>
  <p:tag name="GENSWF_ADVANCE_TIME" val="0.00"/>
  <p:tag name="ISPRING_SLIDE_INDENT_LEVEL" val="0"/>
  <p:tag name="ISPRING_PRESENTER_ID" val="None"/>
  <p:tag name="ISPRING_CUSTOM_TIMING_USED" val="0"/>
</p:tagLst>
</file>

<file path=ppt/theme/theme1.xml><?xml version="1.0" encoding="utf-8"?>
<a:theme xmlns:a="http://schemas.openxmlformats.org/drawingml/2006/main" name="Tema4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bstract Blue">
  <a:themeElements>
    <a:clrScheme name="Abstract 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bstract 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bstract 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halkboard">
  <a:themeElements>
    <a:clrScheme name="Chalkbo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halkbo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alkbo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2503</TotalTime>
  <Words>196</Words>
  <Application>Microsoft Office PowerPoint</Application>
  <PresentationFormat>Diaprojekcija na zaslonu (4:3)</PresentationFormat>
  <Paragraphs>24</Paragraphs>
  <Slides>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Naslovi diapozitivov</vt:lpstr>
      </vt:variant>
      <vt:variant>
        <vt:i4>5</vt:i4>
      </vt:variant>
    </vt:vector>
  </HeadingPairs>
  <TitlesOfParts>
    <vt:vector size="9" baseType="lpstr">
      <vt:lpstr>Tema4</vt:lpstr>
      <vt:lpstr>Abstract Blue</vt:lpstr>
      <vt:lpstr>Chalkboard</vt:lpstr>
      <vt:lpstr>Officeova tema</vt:lpstr>
      <vt:lpstr>Doba železarstva</vt:lpstr>
      <vt:lpstr>Diapozitiv 2</vt:lpstr>
      <vt:lpstr>Diapozitiv 3</vt:lpstr>
      <vt:lpstr>Diapozitiv 4</vt:lpstr>
      <vt:lpstr>Diapozitiv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Železniki</dc:title>
  <dc:creator>Nata</dc:creator>
  <cp:lastModifiedBy>Vinko</cp:lastModifiedBy>
  <cp:revision>244</cp:revision>
  <dcterms:created xsi:type="dcterms:W3CDTF">2009-09-09T06:10:45Z</dcterms:created>
  <dcterms:modified xsi:type="dcterms:W3CDTF">2009-10-20T13:03:57Z</dcterms:modified>
</cp:coreProperties>
</file>