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2000"/>
  <ax:ocxPr ax:name="_cy" ax:value="14605"/>
  <ax:ocxPr ax:name="FlashVars" ax:value=""/>
  <ax:ocxPr ax:name="Movie" ax:value="C:\Users\Holi\Documents\Zgodovina6\SpoznavajmoZgodovino\KajJeZgodovina\CasTrFlash.swf"/>
  <ax:ocxPr ax:name="Src" ax:value="C:\Users\Holi\Documents\Zgodovina6\SpoznavajmoZgodovino\KajJeZgodovina\CasTrFlash.swf"/>
  <ax:ocxPr ax:name="WMode" ax:value="Window"/>
  <ax:ocxPr ax:name="Play" ax:value="-1"/>
  <ax:ocxPr ax:name="Loop" ax:value="-1"/>
  <ax:ocxPr ax:name="Quality" ax:value="High"/>
  <ax:ocxPr ax:name="SAlign" ax:value=""/>
  <ax:ocxPr ax:name="Menu" ax:value="-1"/>
  <ax:ocxPr ax:name="Base" ax:value=""/>
  <ax:ocxPr ax:name="AllowScriptAccess" ax:value=""/>
  <ax:ocxPr ax:name="Scale" ax:value="ShowAll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D4205-1F5F-4513-AFC7-D3C582E50465}" type="datetimeFigureOut">
              <a:rPr lang="sl-SI" smtClean="0"/>
              <a:t>5.2.2010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30B4-4F4C-4304-9356-4AE2A1C359DC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controls>
      <p:control spid="1026" name="ShockwaveFlash1" r:id="rId2" imgW="7920000" imgH="5257800"/>
    </p:controls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Diaprojekcija na zaslonu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2" baseType="lpstr">
      <vt:lpstr>Officeova tema</vt:lpstr>
      <vt:lpstr>Diapozitiv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Veliki</dc:creator>
  <cp:lastModifiedBy>Veliki</cp:lastModifiedBy>
  <cp:revision>2</cp:revision>
  <dcterms:created xsi:type="dcterms:W3CDTF">2010-02-05T12:20:44Z</dcterms:created>
  <dcterms:modified xsi:type="dcterms:W3CDTF">2010-02-05T12:28:01Z</dcterms:modified>
</cp:coreProperties>
</file>