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custDataLst>
    <p:tags r:id="rId6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3E2F19-A64D-4961-A3CA-D1833792C090}" type="datetimeFigureOut">
              <a:rPr lang="sl-SI" smtClean="0"/>
              <a:pPr/>
              <a:t>9.10.2010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941C12-4BF8-4825-93B4-81ACA086B10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874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41C12-4BF8-4825-93B4-81ACA086B10A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41C12-4BF8-4825-93B4-81ACA086B10A}" type="slidenum">
              <a:rPr lang="sl-SI" smtClean="0"/>
              <a:pPr/>
              <a:t>2</a:t>
            </a:fld>
            <a:endParaRPr lang="sl-S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41C12-4BF8-4825-93B4-81ACA086B10A}" type="slidenum">
              <a:rPr lang="sl-SI" smtClean="0"/>
              <a:pPr/>
              <a:t>3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7B6-7D01-4EAF-A6D6-3B2B35C0D558}" type="datetimeFigureOut">
              <a:rPr lang="sl-SI" smtClean="0"/>
              <a:pPr/>
              <a:t>9.10.2010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163-E9F2-4419-AF6C-D0A0D76D4D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8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7B6-7D01-4EAF-A6D6-3B2B35C0D558}" type="datetimeFigureOut">
              <a:rPr lang="sl-SI" smtClean="0"/>
              <a:pPr/>
              <a:t>9.10.2010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163-E9F2-4419-AF6C-D0A0D76D4D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8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7B6-7D01-4EAF-A6D6-3B2B35C0D558}" type="datetimeFigureOut">
              <a:rPr lang="sl-SI" smtClean="0"/>
              <a:pPr/>
              <a:t>9.10.2010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163-E9F2-4419-AF6C-D0A0D76D4D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7B6-7D01-4EAF-A6D6-3B2B35C0D558}" type="datetimeFigureOut">
              <a:rPr lang="sl-SI" smtClean="0"/>
              <a:pPr/>
              <a:t>9.10.2010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163-E9F2-4419-AF6C-D0A0D76D4D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7B6-7D01-4EAF-A6D6-3B2B35C0D558}" type="datetimeFigureOut">
              <a:rPr lang="sl-SI" smtClean="0"/>
              <a:pPr/>
              <a:t>9.10.2010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163-E9F2-4419-AF6C-D0A0D76D4D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7B6-7D01-4EAF-A6D6-3B2B35C0D558}" type="datetimeFigureOut">
              <a:rPr lang="sl-SI" smtClean="0"/>
              <a:pPr/>
              <a:t>9.10.2010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163-E9F2-4419-AF6C-D0A0D76D4D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8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7B6-7D01-4EAF-A6D6-3B2B35C0D558}" type="datetimeFigureOut">
              <a:rPr lang="sl-SI" smtClean="0"/>
              <a:pPr/>
              <a:t>9.10.2010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163-E9F2-4419-AF6C-D0A0D76D4D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8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7B6-7D01-4EAF-A6D6-3B2B35C0D558}" type="datetimeFigureOut">
              <a:rPr lang="sl-SI" smtClean="0"/>
              <a:pPr/>
              <a:t>9.10.2010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163-E9F2-4419-AF6C-D0A0D76D4D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8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7B6-7D01-4EAF-A6D6-3B2B35C0D558}" type="datetimeFigureOut">
              <a:rPr lang="sl-SI" smtClean="0"/>
              <a:pPr/>
              <a:t>9.10.2010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163-E9F2-4419-AF6C-D0A0D76D4D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8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7B6-7D01-4EAF-A6D6-3B2B35C0D558}" type="datetimeFigureOut">
              <a:rPr lang="sl-SI" smtClean="0"/>
              <a:pPr/>
              <a:t>9.10.2010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163-E9F2-4419-AF6C-D0A0D76D4D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8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97B6-7D01-4EAF-A6D6-3B2B35C0D558}" type="datetimeFigureOut">
              <a:rPr lang="sl-SI" smtClean="0"/>
              <a:pPr/>
              <a:t>9.10.2010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BB163-E9F2-4419-AF6C-D0A0D76D4DEC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 spd="slow" advClick="0" advTm="8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F497B6-7D01-4EAF-A6D6-3B2B35C0D558}" type="datetimeFigureOut">
              <a:rPr lang="sl-SI" smtClean="0"/>
              <a:pPr/>
              <a:t>9.10.2010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BB163-E9F2-4419-AF6C-D0A0D76D4DEC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men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214422"/>
            <a:ext cx="8404170" cy="3643338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2643182"/>
            <a:ext cx="6526161" cy="318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214290"/>
            <a:ext cx="301338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472" y="3571876"/>
            <a:ext cx="2185998" cy="186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357166"/>
            <a:ext cx="6899969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857364"/>
            <a:ext cx="6368050" cy="474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2143116"/>
            <a:ext cx="6583272" cy="2817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28662" y="2428868"/>
            <a:ext cx="3843340" cy="29192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1000108"/>
            <a:ext cx="4905085" cy="10668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5074" y="214290"/>
            <a:ext cx="2333635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00826" y="2000240"/>
            <a:ext cx="2426785" cy="141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26" y="3571876"/>
            <a:ext cx="2643174" cy="134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16" y="5143512"/>
            <a:ext cx="1928794" cy="1356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5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3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37" presetID="42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9000"/>
                            </p:stCondLst>
                            <p:childTnLst>
                              <p:par>
                                <p:cTn id="4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1000"/>
                            </p:stCondLst>
                            <p:childTnLst>
                              <p:par>
                                <p:cTn id="48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500"/>
                            </p:stCondLst>
                            <p:childTnLst>
                              <p:par>
                                <p:cTn id="53" presetID="42" presetClass="exit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2000"/>
                            </p:stCondLst>
                            <p:childTnLst>
                              <p:par>
                                <p:cTn id="5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4000"/>
                            </p:stCondLst>
                            <p:childTnLst>
                              <p:par>
                                <p:cTn id="64" presetID="42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09" y="214290"/>
            <a:ext cx="700089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357298"/>
            <a:ext cx="6352617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857232"/>
            <a:ext cx="4429156" cy="58166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968099"/>
            <a:ext cx="4962527" cy="55184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0"/>
            <a:ext cx="3002925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1500174"/>
            <a:ext cx="210894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4282" y="3000372"/>
            <a:ext cx="20002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4500570"/>
            <a:ext cx="1928826" cy="1265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23" presetClass="entr" presetSubtype="52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22" presetID="42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5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500"/>
                            </p:stCondLst>
                            <p:childTnLst>
                              <p:par>
                                <p:cTn id="40" presetID="42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0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500"/>
                            </p:stCondLst>
                            <p:childTnLst>
                              <p:par>
                                <p:cTn id="56" presetID="42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SLIDE_COUNT" val="3"/>
  <p:tag name="ISPRING_ULTRA_SCORM_DURATION" val="3600"/>
  <p:tag name="ISPRING_ULTRA_SCORM_QUIZ_NUMBER" val="0"/>
  <p:tag name="FLASHSPRING_BG_AUDIO_DURATION_TAG" val="0.0000000"/>
  <p:tag name="GENSWF_MOVIE_LOOPED_PLAYBACK" val="1"/>
  <p:tag name="ISPRING_ULTRA_SCORM_TRACKING_SLIDES" val="1"/>
  <p:tag name="GENSWF_OUTPUT_FILE_NAME" val="Diapozitiv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3</Words>
  <Application>Microsoft Office PowerPoint</Application>
  <PresentationFormat>Diaprojekcija na zaslonu (4:3)</PresentationFormat>
  <Paragraphs>3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4" baseType="lpstr">
      <vt:lpstr>Officeova tema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Uvod</dc:title>
  <dc:creator>Veliki</dc:creator>
  <cp:lastModifiedBy>Nataša</cp:lastModifiedBy>
  <cp:revision>52</cp:revision>
  <dcterms:created xsi:type="dcterms:W3CDTF">2010-02-08T08:03:17Z</dcterms:created>
  <dcterms:modified xsi:type="dcterms:W3CDTF">2010-10-09T07:55:11Z</dcterms:modified>
</cp:coreProperties>
</file>