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4" r:id="rId4"/>
    <p:sldId id="260" r:id="rId5"/>
    <p:sldId id="278" r:id="rId6"/>
    <p:sldId id="258" r:id="rId7"/>
    <p:sldId id="261" r:id="rId8"/>
    <p:sldId id="263" r:id="rId9"/>
    <p:sldId id="262" r:id="rId10"/>
    <p:sldId id="265" r:id="rId11"/>
    <p:sldId id="266" r:id="rId12"/>
    <p:sldId id="267" r:id="rId13"/>
    <p:sldId id="268" r:id="rId14"/>
    <p:sldId id="269" r:id="rId15"/>
    <p:sldId id="270" r:id="rId16"/>
    <p:sldId id="271" r:id="rId17"/>
    <p:sldId id="272" r:id="rId18"/>
    <p:sldId id="273" r:id="rId19"/>
    <p:sldId id="274" r:id="rId20"/>
    <p:sldId id="277" r:id="rId21"/>
    <p:sldId id="279" r:id="rId22"/>
    <p:sldId id="280" r:id="rId23"/>
    <p:sldId id="281" r:id="rId24"/>
    <p:sldId id="275"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6600"/>
    <a:srgbClr val="FFFF00"/>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2" d="100"/>
          <a:sy n="62" d="100"/>
        </p:scale>
        <p:origin x="-632" y="-8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B6E76EF-7076-41C4-AC73-4553D876CBE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7D316E-B243-42A2-8477-E949A5418F87}" type="slidenum">
              <a:rPr lang="en-US"/>
              <a:pPr/>
              <a:t>1</a:t>
            </a:fld>
            <a:endParaRPr lang="en-US"/>
          </a:p>
        </p:txBody>
      </p:sp>
      <p:sp>
        <p:nvSpPr>
          <p:cNvPr id="4098" name="Rectangle 2"/>
          <p:cNvSpPr>
            <a:spLocks noRo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BA2944-FD94-42F8-B710-7D1875249202}" type="slidenum">
              <a:rPr lang="en-US"/>
              <a:pPr/>
              <a:t>10</a:t>
            </a:fld>
            <a:endParaRPr 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5E10D2-A4B4-4F25-BD8D-F2706BA294A0}" type="slidenum">
              <a:rPr lang="en-US"/>
              <a:pPr/>
              <a:t>11</a:t>
            </a:fld>
            <a:endParaRPr 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DA256-B4E5-4A1A-938A-260284C07522}" type="slidenum">
              <a:rPr lang="en-US"/>
              <a:pPr/>
              <a:t>12</a:t>
            </a:fld>
            <a:endParaRPr 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2EFCE8-087C-4C2B-AED5-C28865C81FA5}" type="slidenum">
              <a:rPr lang="en-US"/>
              <a:pPr/>
              <a:t>13</a:t>
            </a:fld>
            <a:endParaRPr 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sl-S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14251-458C-4AB1-9291-B8A2FBFFE997}" type="slidenum">
              <a:rPr lang="en-US"/>
              <a:pPr/>
              <a:t>14</a:t>
            </a:fld>
            <a:endParaRPr lang="en-US"/>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sl-S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69E9C-52B0-4B94-859F-50BA7C2901C0}" type="slidenum">
              <a:rPr lang="en-US"/>
              <a:pPr/>
              <a:t>15</a:t>
            </a:fld>
            <a:endParaRPr lang="en-US"/>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sl-S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783EEA-098B-4384-B7BC-42294047EB06}" type="slidenum">
              <a:rPr lang="en-US"/>
              <a:pPr/>
              <a:t>16</a:t>
            </a:fld>
            <a:endParaRPr lang="en-US"/>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sl-S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6EBB06-2A53-4BB5-B214-39E91A37E095}" type="slidenum">
              <a:rPr lang="en-US"/>
              <a:pPr/>
              <a:t>17</a:t>
            </a:fld>
            <a:endParaRPr lang="en-US"/>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sl-S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65B38-0A78-4D6E-BAA4-61BB65D1818E}" type="slidenum">
              <a:rPr lang="en-US"/>
              <a:pPr/>
              <a:t>18</a:t>
            </a:fld>
            <a:endParaRPr 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sl-S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276D80-AA52-4B87-B290-D00405692673}" type="slidenum">
              <a:rPr lang="en-US"/>
              <a:pPr/>
              <a:t>19</a:t>
            </a:fld>
            <a:endParaRPr 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08611-2E8C-404A-945E-EF4F354A7037}" type="slidenum">
              <a:rPr lang="en-US"/>
              <a:pPr/>
              <a:t>2</a:t>
            </a:fld>
            <a:endParaRPr lang="en-US"/>
          </a:p>
        </p:txBody>
      </p:sp>
      <p:sp>
        <p:nvSpPr>
          <p:cNvPr id="6146" name="Rectangle 2"/>
          <p:cNvSpPr>
            <a:spLocks noRo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sl-S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A6C6D5-5067-4FC6-B844-36CF60A6FEB0}" type="slidenum">
              <a:rPr lang="en-US"/>
              <a:pPr/>
              <a:t>20</a:t>
            </a:fld>
            <a:endParaRPr 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sl-S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7D2EE5-0E1A-457F-A780-DA521A0FE64A}" type="slidenum">
              <a:rPr lang="en-US"/>
              <a:pPr/>
              <a:t>21</a:t>
            </a:fld>
            <a:endParaRPr 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sl-S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592C2-3FC7-42C2-8103-0DCB58B14666}" type="slidenum">
              <a:rPr lang="en-US"/>
              <a:pPr/>
              <a:t>22</a:t>
            </a:fld>
            <a:endParaRPr 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sl-SI"/>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C7AEDF-5017-40A9-8BA5-B1BF123A6572}" type="slidenum">
              <a:rPr lang="en-US"/>
              <a:pPr/>
              <a:t>23</a:t>
            </a:fld>
            <a:endParaRPr 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sl-S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859D78-EDD1-41C0-9695-6DA6CFABCE0F}" type="slidenum">
              <a:rPr lang="en-US"/>
              <a:pPr/>
              <a:t>24</a:t>
            </a:fld>
            <a:endParaRPr 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FBF43-EA7D-40B0-8327-A443BF73DB51}" type="slidenum">
              <a:rPr lang="en-US"/>
              <a:pPr/>
              <a:t>3</a:t>
            </a:fld>
            <a:endParaRPr 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B8B1FE-CF5A-4AEC-A664-754EE36E670B}" type="slidenum">
              <a:rPr lang="en-US"/>
              <a:pPr/>
              <a:t>4</a:t>
            </a:fld>
            <a:endParaRPr lang="en-US"/>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C6702-2B59-435A-A960-FCDD8874F917}" type="slidenum">
              <a:rPr lang="en-US"/>
              <a:pPr/>
              <a:t>5</a:t>
            </a:fld>
            <a:endParaRPr 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9FDA0-C06C-4D06-848E-47DB171E879A}" type="slidenum">
              <a:rPr lang="en-US"/>
              <a:pPr/>
              <a:t>6</a:t>
            </a:fld>
            <a:endParaRPr lang="en-US"/>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AB9AB-7C98-4389-A4BA-519A35BBD04A}" type="slidenum">
              <a:rPr lang="en-US"/>
              <a:pPr/>
              <a:t>7</a:t>
            </a:fld>
            <a:endParaRPr 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E7330-0116-41E1-88B0-B666255CBE6E}" type="slidenum">
              <a:rPr lang="en-US"/>
              <a:pPr/>
              <a:t>8</a:t>
            </a:fld>
            <a:endParaRPr 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FEB81-7830-45B5-B7FE-2F4ED4ECB694}" type="slidenum">
              <a:rPr lang="en-US"/>
              <a:pPr/>
              <a:t>9</a:t>
            </a:fld>
            <a:endParaRPr lang="en-US"/>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lvl1pPr>
              <a:defRPr/>
            </a:lvl1pPr>
          </a:lstStyle>
          <a:p>
            <a:endParaRPr lang="en-US"/>
          </a:p>
        </p:txBody>
      </p:sp>
      <p:sp>
        <p:nvSpPr>
          <p:cNvPr id="5" name="Ograda noge 4"/>
          <p:cNvSpPr>
            <a:spLocks noGrp="1"/>
          </p:cNvSpPr>
          <p:nvPr>
            <p:ph type="ftr" sz="quarter" idx="11"/>
          </p:nvPr>
        </p:nvSpPr>
        <p:spPr/>
        <p:txBody>
          <a:bodyPr/>
          <a:lstStyle>
            <a:lvl1pPr>
              <a:defRPr/>
            </a:lvl1pPr>
          </a:lstStyle>
          <a:p>
            <a:endParaRPr lang="en-US"/>
          </a:p>
        </p:txBody>
      </p:sp>
      <p:sp>
        <p:nvSpPr>
          <p:cNvPr id="6" name="Ograda številke diapozitiva 5"/>
          <p:cNvSpPr>
            <a:spLocks noGrp="1"/>
          </p:cNvSpPr>
          <p:nvPr>
            <p:ph type="sldNum" sz="quarter" idx="12"/>
          </p:nvPr>
        </p:nvSpPr>
        <p:spPr/>
        <p:txBody>
          <a:bodyPr/>
          <a:lstStyle>
            <a:lvl1pPr>
              <a:defRPr/>
            </a:lvl1pPr>
          </a:lstStyle>
          <a:p>
            <a:fld id="{FC125EB4-772E-471B-8C97-8125B8966B6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en-US"/>
          </a:p>
        </p:txBody>
      </p:sp>
      <p:sp>
        <p:nvSpPr>
          <p:cNvPr id="5" name="Ograda noge 4"/>
          <p:cNvSpPr>
            <a:spLocks noGrp="1"/>
          </p:cNvSpPr>
          <p:nvPr>
            <p:ph type="ftr" sz="quarter" idx="11"/>
          </p:nvPr>
        </p:nvSpPr>
        <p:spPr/>
        <p:txBody>
          <a:bodyPr/>
          <a:lstStyle>
            <a:lvl1pPr>
              <a:defRPr/>
            </a:lvl1pPr>
          </a:lstStyle>
          <a:p>
            <a:endParaRPr lang="en-US"/>
          </a:p>
        </p:txBody>
      </p:sp>
      <p:sp>
        <p:nvSpPr>
          <p:cNvPr id="6" name="Ograda številke diapozitiva 5"/>
          <p:cNvSpPr>
            <a:spLocks noGrp="1"/>
          </p:cNvSpPr>
          <p:nvPr>
            <p:ph type="sldNum" sz="quarter" idx="12"/>
          </p:nvPr>
        </p:nvSpPr>
        <p:spPr/>
        <p:txBody>
          <a:bodyPr/>
          <a:lstStyle>
            <a:lvl1pPr>
              <a:defRPr/>
            </a:lvl1pPr>
          </a:lstStyle>
          <a:p>
            <a:fld id="{1CAFB822-92D1-4EEB-9360-6CEFF99CDAC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en-US"/>
          </a:p>
        </p:txBody>
      </p:sp>
      <p:sp>
        <p:nvSpPr>
          <p:cNvPr id="5" name="Ograda noge 4"/>
          <p:cNvSpPr>
            <a:spLocks noGrp="1"/>
          </p:cNvSpPr>
          <p:nvPr>
            <p:ph type="ftr" sz="quarter" idx="11"/>
          </p:nvPr>
        </p:nvSpPr>
        <p:spPr/>
        <p:txBody>
          <a:bodyPr/>
          <a:lstStyle>
            <a:lvl1pPr>
              <a:defRPr/>
            </a:lvl1pPr>
          </a:lstStyle>
          <a:p>
            <a:endParaRPr lang="en-US"/>
          </a:p>
        </p:txBody>
      </p:sp>
      <p:sp>
        <p:nvSpPr>
          <p:cNvPr id="6" name="Ograda številke diapozitiva 5"/>
          <p:cNvSpPr>
            <a:spLocks noGrp="1"/>
          </p:cNvSpPr>
          <p:nvPr>
            <p:ph type="sldNum" sz="quarter" idx="12"/>
          </p:nvPr>
        </p:nvSpPr>
        <p:spPr/>
        <p:txBody>
          <a:bodyPr/>
          <a:lstStyle>
            <a:lvl1pPr>
              <a:defRPr/>
            </a:lvl1pPr>
          </a:lstStyle>
          <a:p>
            <a:fld id="{040735AA-2DDF-4B09-971B-20BD68F37B1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slov, besedilo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p>
            <a:r>
              <a:rPr lang="sl-SI" smtClean="0"/>
              <a:t>Kliknite, če želite urediti slog naslova matrice</a:t>
            </a:r>
            <a:endParaRPr lang="sl-SI"/>
          </a:p>
        </p:txBody>
      </p:sp>
      <p:sp>
        <p:nvSpPr>
          <p:cNvPr id="3" name="Ograda besedila 2"/>
          <p:cNvSpPr>
            <a:spLocks noGrp="1"/>
          </p:cNvSpPr>
          <p:nvPr>
            <p:ph type="body" sz="half" idx="1"/>
          </p:nvPr>
        </p:nvSpPr>
        <p:spPr>
          <a:xfrm>
            <a:off x="457200" y="1600200"/>
            <a:ext cx="4038600" cy="4525963"/>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a:xfrm>
            <a:off x="457200" y="6245225"/>
            <a:ext cx="2133600" cy="476250"/>
          </a:xfrm>
        </p:spPr>
        <p:txBody>
          <a:bodyPr/>
          <a:lstStyle>
            <a:lvl1pPr>
              <a:defRPr/>
            </a:lvl1pPr>
          </a:lstStyle>
          <a:p>
            <a:endParaRPr lang="en-US"/>
          </a:p>
        </p:txBody>
      </p:sp>
      <p:sp>
        <p:nvSpPr>
          <p:cNvPr id="6" name="Ograda noge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Ograda številke diapozitiva 6"/>
          <p:cNvSpPr>
            <a:spLocks noGrp="1"/>
          </p:cNvSpPr>
          <p:nvPr>
            <p:ph type="sldNum" sz="quarter" idx="12"/>
          </p:nvPr>
        </p:nvSpPr>
        <p:spPr>
          <a:xfrm>
            <a:off x="6553200" y="6245225"/>
            <a:ext cx="2133600" cy="476250"/>
          </a:xfrm>
        </p:spPr>
        <p:txBody>
          <a:bodyPr/>
          <a:lstStyle>
            <a:lvl1pPr>
              <a:defRPr/>
            </a:lvl1pPr>
          </a:lstStyle>
          <a:p>
            <a:fld id="{FCEEE209-C45B-4052-85A7-E400B59664E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en-US"/>
          </a:p>
        </p:txBody>
      </p:sp>
      <p:sp>
        <p:nvSpPr>
          <p:cNvPr id="5" name="Ograda noge 4"/>
          <p:cNvSpPr>
            <a:spLocks noGrp="1"/>
          </p:cNvSpPr>
          <p:nvPr>
            <p:ph type="ftr" sz="quarter" idx="11"/>
          </p:nvPr>
        </p:nvSpPr>
        <p:spPr/>
        <p:txBody>
          <a:bodyPr/>
          <a:lstStyle>
            <a:lvl1pPr>
              <a:defRPr/>
            </a:lvl1pPr>
          </a:lstStyle>
          <a:p>
            <a:endParaRPr lang="en-US"/>
          </a:p>
        </p:txBody>
      </p:sp>
      <p:sp>
        <p:nvSpPr>
          <p:cNvPr id="6" name="Ograda številke diapozitiva 5"/>
          <p:cNvSpPr>
            <a:spLocks noGrp="1"/>
          </p:cNvSpPr>
          <p:nvPr>
            <p:ph type="sldNum" sz="quarter" idx="12"/>
          </p:nvPr>
        </p:nvSpPr>
        <p:spPr/>
        <p:txBody>
          <a:bodyPr/>
          <a:lstStyle>
            <a:lvl1pPr>
              <a:defRPr/>
            </a:lvl1pPr>
          </a:lstStyle>
          <a:p>
            <a:fld id="{F188F30E-30D8-4D1D-8513-9FFD517DCFD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lvl1pPr>
              <a:defRPr/>
            </a:lvl1pPr>
          </a:lstStyle>
          <a:p>
            <a:endParaRPr lang="en-US"/>
          </a:p>
        </p:txBody>
      </p:sp>
      <p:sp>
        <p:nvSpPr>
          <p:cNvPr id="5" name="Ograda noge 4"/>
          <p:cNvSpPr>
            <a:spLocks noGrp="1"/>
          </p:cNvSpPr>
          <p:nvPr>
            <p:ph type="ftr" sz="quarter" idx="11"/>
          </p:nvPr>
        </p:nvSpPr>
        <p:spPr/>
        <p:txBody>
          <a:bodyPr/>
          <a:lstStyle>
            <a:lvl1pPr>
              <a:defRPr/>
            </a:lvl1pPr>
          </a:lstStyle>
          <a:p>
            <a:endParaRPr lang="en-US"/>
          </a:p>
        </p:txBody>
      </p:sp>
      <p:sp>
        <p:nvSpPr>
          <p:cNvPr id="6" name="Ograda številke diapozitiva 5"/>
          <p:cNvSpPr>
            <a:spLocks noGrp="1"/>
          </p:cNvSpPr>
          <p:nvPr>
            <p:ph type="sldNum" sz="quarter" idx="12"/>
          </p:nvPr>
        </p:nvSpPr>
        <p:spPr/>
        <p:txBody>
          <a:bodyPr/>
          <a:lstStyle>
            <a:lvl1pPr>
              <a:defRPr/>
            </a:lvl1pPr>
          </a:lstStyle>
          <a:p>
            <a:fld id="{28F758A3-29AE-4C13-8667-9ED404CF8E3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lvl1pPr>
              <a:defRPr/>
            </a:lvl1pPr>
          </a:lstStyle>
          <a:p>
            <a:endParaRPr lang="en-US"/>
          </a:p>
        </p:txBody>
      </p:sp>
      <p:sp>
        <p:nvSpPr>
          <p:cNvPr id="6" name="Ograda noge 5"/>
          <p:cNvSpPr>
            <a:spLocks noGrp="1"/>
          </p:cNvSpPr>
          <p:nvPr>
            <p:ph type="ftr" sz="quarter" idx="11"/>
          </p:nvPr>
        </p:nvSpPr>
        <p:spPr/>
        <p:txBody>
          <a:bodyPr/>
          <a:lstStyle>
            <a:lvl1pPr>
              <a:defRPr/>
            </a:lvl1pPr>
          </a:lstStyle>
          <a:p>
            <a:endParaRPr lang="en-US"/>
          </a:p>
        </p:txBody>
      </p:sp>
      <p:sp>
        <p:nvSpPr>
          <p:cNvPr id="7" name="Ograda številke diapozitiva 6"/>
          <p:cNvSpPr>
            <a:spLocks noGrp="1"/>
          </p:cNvSpPr>
          <p:nvPr>
            <p:ph type="sldNum" sz="quarter" idx="12"/>
          </p:nvPr>
        </p:nvSpPr>
        <p:spPr/>
        <p:txBody>
          <a:bodyPr/>
          <a:lstStyle>
            <a:lvl1pPr>
              <a:defRPr/>
            </a:lvl1pPr>
          </a:lstStyle>
          <a:p>
            <a:fld id="{D4E6D42F-ADBC-4821-B0DC-55D9D94AC25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lvl1pPr>
              <a:defRPr/>
            </a:lvl1pPr>
          </a:lstStyle>
          <a:p>
            <a:endParaRPr lang="en-US"/>
          </a:p>
        </p:txBody>
      </p:sp>
      <p:sp>
        <p:nvSpPr>
          <p:cNvPr id="8" name="Ograda noge 7"/>
          <p:cNvSpPr>
            <a:spLocks noGrp="1"/>
          </p:cNvSpPr>
          <p:nvPr>
            <p:ph type="ftr" sz="quarter" idx="11"/>
          </p:nvPr>
        </p:nvSpPr>
        <p:spPr/>
        <p:txBody>
          <a:bodyPr/>
          <a:lstStyle>
            <a:lvl1pPr>
              <a:defRPr/>
            </a:lvl1pPr>
          </a:lstStyle>
          <a:p>
            <a:endParaRPr lang="en-US"/>
          </a:p>
        </p:txBody>
      </p:sp>
      <p:sp>
        <p:nvSpPr>
          <p:cNvPr id="9" name="Ograda številke diapozitiva 8"/>
          <p:cNvSpPr>
            <a:spLocks noGrp="1"/>
          </p:cNvSpPr>
          <p:nvPr>
            <p:ph type="sldNum" sz="quarter" idx="12"/>
          </p:nvPr>
        </p:nvSpPr>
        <p:spPr/>
        <p:txBody>
          <a:bodyPr/>
          <a:lstStyle>
            <a:lvl1pPr>
              <a:defRPr/>
            </a:lvl1pPr>
          </a:lstStyle>
          <a:p>
            <a:fld id="{7D712BBF-2AFC-4EF7-AD2E-D588218A13B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lvl1pPr>
              <a:defRPr/>
            </a:lvl1pPr>
          </a:lstStyle>
          <a:p>
            <a:endParaRPr lang="en-US"/>
          </a:p>
        </p:txBody>
      </p:sp>
      <p:sp>
        <p:nvSpPr>
          <p:cNvPr id="4" name="Ograda noge 3"/>
          <p:cNvSpPr>
            <a:spLocks noGrp="1"/>
          </p:cNvSpPr>
          <p:nvPr>
            <p:ph type="ftr" sz="quarter" idx="11"/>
          </p:nvPr>
        </p:nvSpPr>
        <p:spPr/>
        <p:txBody>
          <a:bodyPr/>
          <a:lstStyle>
            <a:lvl1pPr>
              <a:defRPr/>
            </a:lvl1pPr>
          </a:lstStyle>
          <a:p>
            <a:endParaRPr lang="en-US"/>
          </a:p>
        </p:txBody>
      </p:sp>
      <p:sp>
        <p:nvSpPr>
          <p:cNvPr id="5" name="Ograda številke diapozitiva 4"/>
          <p:cNvSpPr>
            <a:spLocks noGrp="1"/>
          </p:cNvSpPr>
          <p:nvPr>
            <p:ph type="sldNum" sz="quarter" idx="12"/>
          </p:nvPr>
        </p:nvSpPr>
        <p:spPr/>
        <p:txBody>
          <a:bodyPr/>
          <a:lstStyle>
            <a:lvl1pPr>
              <a:defRPr/>
            </a:lvl1pPr>
          </a:lstStyle>
          <a:p>
            <a:fld id="{4D79C398-A2C8-4D93-BE88-3F18E22D074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lvl1pPr>
              <a:defRPr/>
            </a:lvl1pPr>
          </a:lstStyle>
          <a:p>
            <a:endParaRPr lang="en-US"/>
          </a:p>
        </p:txBody>
      </p:sp>
      <p:sp>
        <p:nvSpPr>
          <p:cNvPr id="3" name="Ograda noge 2"/>
          <p:cNvSpPr>
            <a:spLocks noGrp="1"/>
          </p:cNvSpPr>
          <p:nvPr>
            <p:ph type="ftr" sz="quarter" idx="11"/>
          </p:nvPr>
        </p:nvSpPr>
        <p:spPr/>
        <p:txBody>
          <a:bodyPr/>
          <a:lstStyle>
            <a:lvl1pPr>
              <a:defRPr/>
            </a:lvl1pPr>
          </a:lstStyle>
          <a:p>
            <a:endParaRPr lang="en-US"/>
          </a:p>
        </p:txBody>
      </p:sp>
      <p:sp>
        <p:nvSpPr>
          <p:cNvPr id="4" name="Ograda številke diapozitiva 3"/>
          <p:cNvSpPr>
            <a:spLocks noGrp="1"/>
          </p:cNvSpPr>
          <p:nvPr>
            <p:ph type="sldNum" sz="quarter" idx="12"/>
          </p:nvPr>
        </p:nvSpPr>
        <p:spPr/>
        <p:txBody>
          <a:bodyPr/>
          <a:lstStyle>
            <a:lvl1pPr>
              <a:defRPr/>
            </a:lvl1pPr>
          </a:lstStyle>
          <a:p>
            <a:fld id="{38CB52AA-8B9B-4985-AAE0-22915A18F3A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lvl1pPr>
              <a:defRPr/>
            </a:lvl1pPr>
          </a:lstStyle>
          <a:p>
            <a:endParaRPr lang="en-US"/>
          </a:p>
        </p:txBody>
      </p:sp>
      <p:sp>
        <p:nvSpPr>
          <p:cNvPr id="6" name="Ograda noge 5"/>
          <p:cNvSpPr>
            <a:spLocks noGrp="1"/>
          </p:cNvSpPr>
          <p:nvPr>
            <p:ph type="ftr" sz="quarter" idx="11"/>
          </p:nvPr>
        </p:nvSpPr>
        <p:spPr/>
        <p:txBody>
          <a:bodyPr/>
          <a:lstStyle>
            <a:lvl1pPr>
              <a:defRPr/>
            </a:lvl1pPr>
          </a:lstStyle>
          <a:p>
            <a:endParaRPr lang="en-US"/>
          </a:p>
        </p:txBody>
      </p:sp>
      <p:sp>
        <p:nvSpPr>
          <p:cNvPr id="7" name="Ograda številke diapozitiva 6"/>
          <p:cNvSpPr>
            <a:spLocks noGrp="1"/>
          </p:cNvSpPr>
          <p:nvPr>
            <p:ph type="sldNum" sz="quarter" idx="12"/>
          </p:nvPr>
        </p:nvSpPr>
        <p:spPr/>
        <p:txBody>
          <a:bodyPr/>
          <a:lstStyle>
            <a:lvl1pPr>
              <a:defRPr/>
            </a:lvl1pPr>
          </a:lstStyle>
          <a:p>
            <a:fld id="{6ECD9D42-5B29-43F7-AD3A-F0B4730F58E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lvl1pPr>
              <a:defRPr/>
            </a:lvl1pPr>
          </a:lstStyle>
          <a:p>
            <a:endParaRPr lang="en-US"/>
          </a:p>
        </p:txBody>
      </p:sp>
      <p:sp>
        <p:nvSpPr>
          <p:cNvPr id="6" name="Ograda noge 5"/>
          <p:cNvSpPr>
            <a:spLocks noGrp="1"/>
          </p:cNvSpPr>
          <p:nvPr>
            <p:ph type="ftr" sz="quarter" idx="11"/>
          </p:nvPr>
        </p:nvSpPr>
        <p:spPr/>
        <p:txBody>
          <a:bodyPr/>
          <a:lstStyle>
            <a:lvl1pPr>
              <a:defRPr/>
            </a:lvl1pPr>
          </a:lstStyle>
          <a:p>
            <a:endParaRPr lang="en-US"/>
          </a:p>
        </p:txBody>
      </p:sp>
      <p:sp>
        <p:nvSpPr>
          <p:cNvPr id="7" name="Ograda številke diapozitiva 6"/>
          <p:cNvSpPr>
            <a:spLocks noGrp="1"/>
          </p:cNvSpPr>
          <p:nvPr>
            <p:ph type="sldNum" sz="quarter" idx="12"/>
          </p:nvPr>
        </p:nvSpPr>
        <p:spPr/>
        <p:txBody>
          <a:bodyPr/>
          <a:lstStyle>
            <a:lvl1pPr>
              <a:defRPr/>
            </a:lvl1pPr>
          </a:lstStyle>
          <a:p>
            <a:fld id="{F16D7B2C-7982-4B0C-842E-E0E17A5E887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E3EA5F3-2E7D-4F41-BAF0-2B8F351CB6A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worldofteaching.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4" name="AutoShape 6"/>
          <p:cNvSpPr>
            <a:spLocks noChangeArrowheads="1"/>
          </p:cNvSpPr>
          <p:nvPr/>
        </p:nvSpPr>
        <p:spPr bwMode="auto">
          <a:xfrm>
            <a:off x="4419600" y="228600"/>
            <a:ext cx="4419600" cy="1828800"/>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en-US" sz="2800"/>
              <a:t>People of the Stone Age</a:t>
            </a:r>
          </a:p>
          <a:p>
            <a:pPr algn="ctr"/>
            <a:endParaRPr lang="en-US" sz="2800"/>
          </a:p>
          <a:p>
            <a:pPr algn="ctr"/>
            <a:r>
              <a:rPr lang="en-US" sz="2400"/>
              <a:t>Hunters and Gatherers</a:t>
            </a:r>
          </a:p>
          <a:p>
            <a:pPr algn="ctr"/>
            <a:r>
              <a:rPr lang="en-US" sz="2400"/>
              <a:t>Ch.1, Lesson 1</a:t>
            </a:r>
          </a:p>
        </p:txBody>
      </p:sp>
      <p:sp>
        <p:nvSpPr>
          <p:cNvPr id="2055" name="AutoShape 7"/>
          <p:cNvSpPr>
            <a:spLocks noChangeArrowheads="1"/>
          </p:cNvSpPr>
          <p:nvPr/>
        </p:nvSpPr>
        <p:spPr bwMode="auto">
          <a:xfrm>
            <a:off x="6553200" y="6172200"/>
            <a:ext cx="2438400" cy="685800"/>
          </a:xfrm>
          <a:prstGeom prst="horizontalScroll">
            <a:avLst>
              <a:gd name="adj" fmla="val 12500"/>
            </a:avLst>
          </a:prstGeom>
          <a:solidFill>
            <a:schemeClr val="accent1"/>
          </a:solidFill>
          <a:ln w="9525">
            <a:solidFill>
              <a:schemeClr val="tx1"/>
            </a:solidFill>
            <a:round/>
            <a:headEnd/>
            <a:tailEnd/>
          </a:ln>
          <a:effectLst/>
        </p:spPr>
        <p:txBody>
          <a:bodyPr wrap="none" anchor="ctr"/>
          <a:lstStyle/>
          <a:p>
            <a:pPr algn="ctr"/>
            <a:r>
              <a:rPr lang="en-US"/>
              <a:t>Mr. Bennett’s 6</a:t>
            </a:r>
            <a:r>
              <a:rPr lang="en-US" baseline="30000"/>
              <a:t>th</a:t>
            </a:r>
            <a:r>
              <a:rPr lang="en-US"/>
              <a:t> Grade</a:t>
            </a:r>
          </a:p>
        </p:txBody>
      </p:sp>
      <p:sp>
        <p:nvSpPr>
          <p:cNvPr id="2056" name="Text Box 8"/>
          <p:cNvSpPr txBox="1">
            <a:spLocks noChangeArrowheads="1"/>
          </p:cNvSpPr>
          <p:nvPr/>
        </p:nvSpPr>
        <p:spPr bwMode="auto">
          <a:xfrm>
            <a:off x="0" y="6340475"/>
            <a:ext cx="4249738" cy="517525"/>
          </a:xfrm>
          <a:prstGeom prst="rect">
            <a:avLst/>
          </a:prstGeom>
          <a:solidFill>
            <a:schemeClr val="tx1"/>
          </a:solidFill>
          <a:ln w="9525">
            <a:noFill/>
            <a:miter lim="800000"/>
            <a:headEnd/>
            <a:tailEnd/>
          </a:ln>
          <a:effectLst/>
        </p:spPr>
        <p:txBody>
          <a:bodyPr wrap="none">
            <a:spAutoFit/>
          </a:bodyPr>
          <a:lstStyle/>
          <a:p>
            <a:r>
              <a:rPr lang="en-US" sz="1400">
                <a:solidFill>
                  <a:srgbClr val="009900"/>
                </a:solidFill>
                <a:latin typeface="Times New Roman" pitchFamily="18" charset="0"/>
              </a:rPr>
              <a:t>This Powerpoint is hosted on </a:t>
            </a:r>
            <a:r>
              <a:rPr lang="en-US" sz="1400">
                <a:latin typeface="Times New Roman" pitchFamily="18" charset="0"/>
                <a:hlinkClick r:id="rId4"/>
              </a:rPr>
              <a:t>www.worldofteaching.com</a:t>
            </a:r>
            <a:endParaRPr lang="en-US" sz="1400">
              <a:solidFill>
                <a:srgbClr val="009900"/>
              </a:solidFill>
              <a:latin typeface="Times New Roman" pitchFamily="18" charset="0"/>
            </a:endParaRPr>
          </a:p>
          <a:p>
            <a:r>
              <a:rPr lang="en-US" sz="1400">
                <a:solidFill>
                  <a:srgbClr val="009900"/>
                </a:solidFill>
                <a:latin typeface="Times New Roman" pitchFamily="18" charset="0"/>
              </a:rPr>
              <a:t>Please visit for 100’s more free powerpoints</a:t>
            </a: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Spreading Through the World</a:t>
            </a:r>
          </a:p>
        </p:txBody>
      </p:sp>
      <p:pic>
        <p:nvPicPr>
          <p:cNvPr id="25604" name="Picture 4" descr="social studies"/>
          <p:cNvPicPr>
            <a:picLocks noChangeAspect="1" noChangeArrowheads="1"/>
          </p:cNvPicPr>
          <p:nvPr>
            <p:ph idx="1"/>
          </p:nvPr>
        </p:nvPicPr>
        <p:blipFill>
          <a:blip r:embed="rId3"/>
          <a:srcRect t="10135" b="20270"/>
          <a:stretch>
            <a:fillRect/>
          </a:stretch>
        </p:blipFill>
        <p:spPr>
          <a:xfrm>
            <a:off x="152400" y="1676400"/>
            <a:ext cx="8991600" cy="4803775"/>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shade val="46275"/>
                <a:invGamma/>
              </a:schemeClr>
            </a:gs>
          </a:gsLst>
          <a:lin ang="18900000" scaled="1"/>
        </a:gradFill>
        <a:effectLst/>
      </p:bgPr>
    </p:bg>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r>
              <a:rPr lang="en-US">
                <a:solidFill>
                  <a:schemeClr val="bg1"/>
                </a:solidFill>
              </a:rPr>
              <a:t>Reasons for the Migrations</a:t>
            </a:r>
          </a:p>
        </p:txBody>
      </p:sp>
      <p:sp>
        <p:nvSpPr>
          <p:cNvPr id="28677" name="Rectangle 5"/>
          <p:cNvSpPr>
            <a:spLocks noGrp="1" noChangeArrowheads="1"/>
          </p:cNvSpPr>
          <p:nvPr>
            <p:ph type="body" sz="half" idx="1"/>
          </p:nvPr>
        </p:nvSpPr>
        <p:spPr/>
        <p:txBody>
          <a:bodyPr/>
          <a:lstStyle/>
          <a:p>
            <a:r>
              <a:rPr lang="en-US" sz="2800">
                <a:solidFill>
                  <a:schemeClr val="bg1"/>
                </a:solidFill>
              </a:rPr>
              <a:t>Couldn’t find enough food</a:t>
            </a:r>
          </a:p>
          <a:p>
            <a:r>
              <a:rPr lang="en-US" sz="2800">
                <a:solidFill>
                  <a:schemeClr val="bg1"/>
                </a:solidFill>
              </a:rPr>
              <a:t>Growing number of bands</a:t>
            </a:r>
          </a:p>
          <a:p>
            <a:r>
              <a:rPr lang="en-US" sz="2800">
                <a:solidFill>
                  <a:schemeClr val="bg1"/>
                </a:solidFill>
              </a:rPr>
              <a:t>Changing climate (desertification)</a:t>
            </a:r>
          </a:p>
          <a:p>
            <a:r>
              <a:rPr lang="en-US" sz="2800">
                <a:solidFill>
                  <a:schemeClr val="bg1"/>
                </a:solidFill>
              </a:rPr>
              <a:t>Follow animals on the move (hunting)</a:t>
            </a:r>
          </a:p>
        </p:txBody>
      </p:sp>
      <p:pic>
        <p:nvPicPr>
          <p:cNvPr id="28678" name="Picture 6" descr="602caveman1"/>
          <p:cNvPicPr>
            <a:picLocks noChangeAspect="1" noChangeArrowheads="1" noCrop="1"/>
          </p:cNvPicPr>
          <p:nvPr>
            <p:ph sz="half" idx="2"/>
          </p:nvPr>
        </p:nvPicPr>
        <p:blipFill>
          <a:blip r:embed="rId3"/>
          <a:srcRect/>
          <a:stretch>
            <a:fillRect/>
          </a:stretch>
        </p:blipFill>
        <p:spPr>
          <a:xfrm>
            <a:off x="6019800" y="2438400"/>
            <a:ext cx="2362200" cy="2362200"/>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6000">
                <a:solidFill>
                  <a:schemeClr val="bg1"/>
                </a:solidFill>
              </a:rPr>
              <a:t>Ice Age</a:t>
            </a:r>
          </a:p>
        </p:txBody>
      </p:sp>
      <p:sp>
        <p:nvSpPr>
          <p:cNvPr id="32772" name="AutoShape 4"/>
          <p:cNvSpPr>
            <a:spLocks noChangeArrowheads="1"/>
          </p:cNvSpPr>
          <p:nvPr/>
        </p:nvSpPr>
        <p:spPr bwMode="auto">
          <a:xfrm>
            <a:off x="152400" y="1371600"/>
            <a:ext cx="8991600" cy="3200400"/>
          </a:xfrm>
          <a:prstGeom prst="roundRect">
            <a:avLst>
              <a:gd name="adj" fmla="val 16667"/>
            </a:avLst>
          </a:prstGeom>
          <a:solidFill>
            <a:schemeClr val="accent2"/>
          </a:solidFill>
          <a:ln w="9525">
            <a:solidFill>
              <a:schemeClr val="tx1"/>
            </a:solidFill>
            <a:round/>
            <a:headEnd/>
            <a:tailEnd/>
          </a:ln>
          <a:effectLst/>
        </p:spPr>
        <p:txBody>
          <a:bodyPr wrap="none" anchor="ctr"/>
          <a:lstStyle/>
          <a:p>
            <a:pPr algn="ctr"/>
            <a:r>
              <a:rPr lang="en-US" sz="3200">
                <a:solidFill>
                  <a:schemeClr val="bg1"/>
                </a:solidFill>
              </a:rPr>
              <a:t>About 35,000 years ago</a:t>
            </a:r>
          </a:p>
          <a:p>
            <a:pPr algn="ctr"/>
            <a:r>
              <a:rPr lang="en-US" sz="3200">
                <a:solidFill>
                  <a:schemeClr val="bg1"/>
                </a:solidFill>
              </a:rPr>
              <a:t>Ice sheets covered about 1/3 of the earth</a:t>
            </a:r>
          </a:p>
          <a:p>
            <a:pPr algn="ctr"/>
            <a:r>
              <a:rPr lang="en-US" sz="3200">
                <a:solidFill>
                  <a:schemeClr val="bg1"/>
                </a:solidFill>
              </a:rPr>
              <a:t>Result…ocean level lower &amp; land bridges made </a:t>
            </a:r>
          </a:p>
          <a:p>
            <a:pPr algn="ctr"/>
            <a:r>
              <a:rPr lang="en-US" sz="3200">
                <a:solidFill>
                  <a:schemeClr val="bg1"/>
                </a:solidFill>
              </a:rPr>
              <a:t>migration to various parts of world</a:t>
            </a:r>
          </a:p>
          <a:p>
            <a:pPr algn="ctr"/>
            <a:r>
              <a:rPr lang="en-US" sz="3200">
                <a:solidFill>
                  <a:schemeClr val="bg1"/>
                </a:solidFill>
              </a:rPr>
              <a:t>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2000"/>
                                  </p:stCondLst>
                                  <p:iterate type="lt">
                                    <p:tmPct val="10000"/>
                                  </p:iterate>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anim calcmode="lin" valueType="num">
                                      <p:cBhvr>
                                        <p:cTn id="8" dur="2000" fill="hold"/>
                                        <p:tgtEl>
                                          <p:spTgt spid="32770"/>
                                        </p:tgtEl>
                                        <p:attrNameLst>
                                          <p:attrName>ppt_w</p:attrName>
                                        </p:attrNameLst>
                                      </p:cBhvr>
                                      <p:tavLst>
                                        <p:tav tm="0" fmla="#ppt_w*sin(2.5*pi*$)">
                                          <p:val>
                                            <p:fltVal val="0"/>
                                          </p:val>
                                        </p:tav>
                                        <p:tav tm="100000">
                                          <p:val>
                                            <p:fltVal val="1"/>
                                          </p:val>
                                        </p:tav>
                                      </p:tavLst>
                                    </p:anim>
                                    <p:anim calcmode="lin" valueType="num">
                                      <p:cBhvr>
                                        <p:cTn id="9" dur="2000" fill="hold"/>
                                        <p:tgtEl>
                                          <p:spTgt spid="3277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32772"/>
                                        </p:tgtEl>
                                        <p:attrNameLst>
                                          <p:attrName>style.visibility</p:attrName>
                                        </p:attrNameLst>
                                      </p:cBhvr>
                                      <p:to>
                                        <p:strVal val="visible"/>
                                      </p:to>
                                    </p:set>
                                    <p:anim calcmode="lin" valueType="num">
                                      <p:cBhvr additive="base">
                                        <p:cTn id="14" dur="5000" fill="hold"/>
                                        <p:tgtEl>
                                          <p:spTgt spid="32772"/>
                                        </p:tgtEl>
                                        <p:attrNameLst>
                                          <p:attrName>ppt_x</p:attrName>
                                        </p:attrNameLst>
                                      </p:cBhvr>
                                      <p:tavLst>
                                        <p:tav tm="0">
                                          <p:val>
                                            <p:strVal val="#ppt_x"/>
                                          </p:val>
                                        </p:tav>
                                        <p:tav tm="100000">
                                          <p:val>
                                            <p:strVal val="#ppt_x"/>
                                          </p:val>
                                        </p:tav>
                                      </p:tavLst>
                                    </p:anim>
                                    <p:anim calcmode="lin" valueType="num">
                                      <p:cBhvr additive="base">
                                        <p:cTn id="15" dur="5000" fill="hold"/>
                                        <p:tgtEl>
                                          <p:spTgt spid="32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p:txBody>
          <a:bodyPr/>
          <a:lstStyle/>
          <a:p>
            <a:endParaRPr lang="sl-SI"/>
          </a:p>
        </p:txBody>
      </p:sp>
      <p:pic>
        <p:nvPicPr>
          <p:cNvPr id="34820" name="Picture 4" descr="ice-age-2"/>
          <p:cNvPicPr>
            <a:picLocks noChangeAspect="1" noChangeArrowheads="1"/>
          </p:cNvPicPr>
          <p:nvPr>
            <p:ph idx="1"/>
          </p:nvPr>
        </p:nvPicPr>
        <p:blipFill>
          <a:blip r:embed="rId3"/>
          <a:srcRect/>
          <a:stretch>
            <a:fillRect/>
          </a:stretch>
        </p:blipFill>
        <p:spPr>
          <a:xfrm>
            <a:off x="0" y="0"/>
            <a:ext cx="9144000" cy="5767388"/>
          </a:xfrm>
          <a:noFill/>
          <a:ln/>
        </p:spPr>
      </p:pic>
      <p:sp>
        <p:nvSpPr>
          <p:cNvPr id="34823" name="Text Box 7"/>
          <p:cNvSpPr txBox="1">
            <a:spLocks noChangeArrowheads="1"/>
          </p:cNvSpPr>
          <p:nvPr/>
        </p:nvSpPr>
        <p:spPr bwMode="auto">
          <a:xfrm>
            <a:off x="990600" y="5945188"/>
            <a:ext cx="6661150" cy="701675"/>
          </a:xfrm>
          <a:prstGeom prst="rect">
            <a:avLst/>
          </a:prstGeom>
          <a:noFill/>
          <a:ln w="9525">
            <a:noFill/>
            <a:miter lim="800000"/>
            <a:headEnd/>
            <a:tailEnd/>
          </a:ln>
          <a:effectLst/>
        </p:spPr>
        <p:txBody>
          <a:bodyPr wrap="none">
            <a:spAutoFit/>
          </a:bodyPr>
          <a:lstStyle/>
          <a:p>
            <a:r>
              <a:rPr lang="en-US" sz="4000" b="1">
                <a:latin typeface="Bradley Hand ITC" pitchFamily="66" charset="0"/>
              </a:rPr>
              <a:t>And it made a cool movie too…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7898" name="WordArt 10"/>
          <p:cNvSpPr>
            <a:spLocks noChangeArrowheads="1" noChangeShapeType="1" noTextEdit="1"/>
          </p:cNvSpPr>
          <p:nvPr/>
        </p:nvSpPr>
        <p:spPr bwMode="auto">
          <a:xfrm>
            <a:off x="1524000" y="1219200"/>
            <a:ext cx="6324600" cy="4343400"/>
          </a:xfrm>
          <a:prstGeom prst="rect">
            <a:avLst/>
          </a:prstGeom>
        </p:spPr>
        <p:txBody>
          <a:bodyPr wrap="none" fromWordArt="1">
            <a:prstTxWarp prst="textFadeUp">
              <a:avLst>
                <a:gd name="adj" fmla="val 9991"/>
              </a:avLst>
            </a:prstTxWarp>
          </a:bodyPr>
          <a:lstStyle/>
          <a:p>
            <a:pPr algn="ctr"/>
            <a:r>
              <a:rPr lang="sl-SI"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Early Cultures</a:t>
            </a:r>
          </a:p>
          <a:p>
            <a:pPr algn="ctr"/>
            <a:r>
              <a:rPr lang="sl-SI"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and Societies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304800" y="457200"/>
            <a:ext cx="8610600" cy="6188075"/>
          </a:xfrm>
          <a:prstGeom prst="rect">
            <a:avLst/>
          </a:prstGeom>
          <a:noFill/>
          <a:ln w="9525">
            <a:noFill/>
            <a:miter lim="800000"/>
            <a:headEnd/>
            <a:tailEnd/>
          </a:ln>
          <a:effectLst/>
        </p:spPr>
        <p:txBody>
          <a:bodyPr>
            <a:spAutoFit/>
          </a:bodyPr>
          <a:lstStyle/>
          <a:p>
            <a:r>
              <a:rPr lang="en-US" sz="4000">
                <a:solidFill>
                  <a:schemeClr val="bg1"/>
                </a:solidFill>
              </a:rPr>
              <a:t>People in different parts of the world gradually developed their own cultures (way of life).  As bands grew larger, their organization and interactions within the group changed.  Band members now performed different tasks (division of labor) and took on different roles according to their abilities and the group’s needs.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calendarspiritspicturelarge"/>
          <p:cNvPicPr>
            <a:picLocks noChangeAspect="1" noChangeArrowheads="1"/>
          </p:cNvPicPr>
          <p:nvPr/>
        </p:nvPicPr>
        <p:blipFill>
          <a:blip r:embed="rId3"/>
          <a:srcRect/>
          <a:stretch>
            <a:fillRect/>
          </a:stretch>
        </p:blipFill>
        <p:spPr bwMode="auto">
          <a:xfrm>
            <a:off x="0" y="0"/>
            <a:ext cx="9144000" cy="7046913"/>
          </a:xfrm>
          <a:prstGeom prst="rect">
            <a:avLst/>
          </a:prstGeom>
          <a:noFill/>
        </p:spPr>
      </p:pic>
      <p:sp>
        <p:nvSpPr>
          <p:cNvPr id="44037" name="Oval 5"/>
          <p:cNvSpPr>
            <a:spLocks noChangeArrowheads="1"/>
          </p:cNvSpPr>
          <p:nvPr/>
        </p:nvSpPr>
        <p:spPr bwMode="auto">
          <a:xfrm>
            <a:off x="838200" y="4419600"/>
            <a:ext cx="5257800" cy="2438400"/>
          </a:xfrm>
          <a:prstGeom prst="ellipse">
            <a:avLst/>
          </a:prstGeom>
          <a:solidFill>
            <a:schemeClr val="accent1"/>
          </a:solidFill>
          <a:ln w="9525">
            <a:solidFill>
              <a:schemeClr val="tx1"/>
            </a:solidFill>
            <a:round/>
            <a:headEnd/>
            <a:tailEnd/>
          </a:ln>
          <a:effectLst/>
        </p:spPr>
        <p:txBody>
          <a:bodyPr wrap="none" anchor="ctr"/>
          <a:lstStyle/>
          <a:p>
            <a:pPr algn="ctr"/>
            <a:r>
              <a:rPr lang="en-US" sz="4400">
                <a:latin typeface="Eras Demi ITC" pitchFamily="34" charset="0"/>
              </a:rPr>
              <a:t>Stone Age Artifacts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44037"/>
                                        </p:tgtEl>
                                        <p:attrNameLst>
                                          <p:attrName>ppt_w</p:attrName>
                                        </p:attrNameLst>
                                      </p:cBhvr>
                                      <p:tavLst>
                                        <p:tav tm="0">
                                          <p:val>
                                            <p:strVal val="ppt_w"/>
                                          </p:val>
                                        </p:tav>
                                        <p:tav tm="100000">
                                          <p:val>
                                            <p:fltVal val="0"/>
                                          </p:val>
                                        </p:tav>
                                      </p:tavLst>
                                    </p:anim>
                                    <p:anim calcmode="lin" valueType="num">
                                      <p:cBhvr>
                                        <p:cTn id="7" dur="500"/>
                                        <p:tgtEl>
                                          <p:spTgt spid="44037"/>
                                        </p:tgtEl>
                                        <p:attrNameLst>
                                          <p:attrName>ppt_h</p:attrName>
                                        </p:attrNameLst>
                                      </p:cBhvr>
                                      <p:tavLst>
                                        <p:tav tm="0">
                                          <p:val>
                                            <p:strVal val="ppt_h"/>
                                          </p:val>
                                        </p:tav>
                                        <p:tav tm="100000">
                                          <p:val>
                                            <p:fltVal val="0"/>
                                          </p:val>
                                        </p:tav>
                                      </p:tavLst>
                                    </p:anim>
                                    <p:animEffect transition="out" filter="fade">
                                      <p:cBhvr>
                                        <p:cTn id="8" dur="500"/>
                                        <p:tgtEl>
                                          <p:spTgt spid="44037"/>
                                        </p:tgtEl>
                                      </p:cBhvr>
                                    </p:animEffect>
                                    <p:set>
                                      <p:cBhvr>
                                        <p:cTn id="9" dur="1" fill="hold">
                                          <p:stCondLst>
                                            <p:cond delay="499"/>
                                          </p:stCondLst>
                                        </p:cTn>
                                        <p:tgtEl>
                                          <p:spTgt spid="440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step06"/>
          <p:cNvPicPr>
            <a:picLocks noChangeAspect="1" noChangeArrowheads="1"/>
          </p:cNvPicPr>
          <p:nvPr/>
        </p:nvPicPr>
        <p:blipFill>
          <a:blip r:embed="rId3"/>
          <a:srcRect/>
          <a:stretch>
            <a:fillRect/>
          </a:stretch>
        </p:blipFill>
        <p:spPr bwMode="auto">
          <a:xfrm>
            <a:off x="304800" y="304800"/>
            <a:ext cx="6553200" cy="4914900"/>
          </a:xfrm>
          <a:prstGeom prst="rect">
            <a:avLst/>
          </a:prstGeom>
          <a:noFill/>
        </p:spPr>
      </p:pic>
      <p:sp>
        <p:nvSpPr>
          <p:cNvPr id="46085" name="Text Box 5"/>
          <p:cNvSpPr txBox="1">
            <a:spLocks noChangeArrowheads="1"/>
          </p:cNvSpPr>
          <p:nvPr/>
        </p:nvSpPr>
        <p:spPr bwMode="auto">
          <a:xfrm>
            <a:off x="762000" y="5791200"/>
            <a:ext cx="5268913" cy="519113"/>
          </a:xfrm>
          <a:prstGeom prst="rect">
            <a:avLst/>
          </a:prstGeom>
          <a:noFill/>
          <a:ln w="9525">
            <a:noFill/>
            <a:miter lim="800000"/>
            <a:headEnd/>
            <a:tailEnd/>
          </a:ln>
          <a:effectLst/>
        </p:spPr>
        <p:txBody>
          <a:bodyPr wrap="none">
            <a:spAutoFit/>
          </a:bodyPr>
          <a:lstStyle/>
          <a:p>
            <a:r>
              <a:rPr lang="en-US" sz="2800"/>
              <a:t>Cave Paintings are Artifacts too.</a:t>
            </a:r>
          </a:p>
        </p:txBody>
      </p:sp>
      <p:pic>
        <p:nvPicPr>
          <p:cNvPr id="46086" name="Picture 6" descr="magart0107_p54_pic3"/>
          <p:cNvPicPr>
            <a:picLocks noChangeAspect="1" noChangeArrowheads="1"/>
          </p:cNvPicPr>
          <p:nvPr/>
        </p:nvPicPr>
        <p:blipFill>
          <a:blip r:embed="rId4"/>
          <a:srcRect/>
          <a:stretch>
            <a:fillRect/>
          </a:stretch>
        </p:blipFill>
        <p:spPr bwMode="auto">
          <a:xfrm>
            <a:off x="6954838" y="1981200"/>
            <a:ext cx="2189162" cy="3200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Stone_Age_Tools_Large"/>
          <p:cNvPicPr>
            <a:picLocks noChangeAspect="1" noChangeArrowheads="1"/>
          </p:cNvPicPr>
          <p:nvPr/>
        </p:nvPicPr>
        <p:blipFill>
          <a:blip r:embed="rId3"/>
          <a:srcRect/>
          <a:stretch>
            <a:fillRect/>
          </a:stretch>
        </p:blipFill>
        <p:spPr bwMode="auto">
          <a:xfrm>
            <a:off x="0" y="158750"/>
            <a:ext cx="9144000" cy="6538913"/>
          </a:xfrm>
          <a:prstGeom prst="rect">
            <a:avLst/>
          </a:prstGeom>
          <a:noFill/>
        </p:spPr>
      </p:pic>
      <p:pic>
        <p:nvPicPr>
          <p:cNvPr id="48136" name="Picture 8" descr="caveman"/>
          <p:cNvPicPr>
            <a:picLocks noChangeAspect="1" noChangeArrowheads="1"/>
          </p:cNvPicPr>
          <p:nvPr/>
        </p:nvPicPr>
        <p:blipFill>
          <a:blip r:embed="rId4"/>
          <a:srcRect/>
          <a:stretch>
            <a:fillRect/>
          </a:stretch>
        </p:blipFill>
        <p:spPr bwMode="auto">
          <a:xfrm>
            <a:off x="228600" y="4267200"/>
            <a:ext cx="1882775"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8136"/>
                                        </p:tgtEl>
                                        <p:attrNameLst>
                                          <p:attrName>style.visibility</p:attrName>
                                        </p:attrNameLst>
                                      </p:cBhvr>
                                      <p:to>
                                        <p:strVal val="visible"/>
                                      </p:to>
                                    </p:set>
                                    <p:anim calcmode="lin" valueType="num">
                                      <p:cBhvr>
                                        <p:cTn id="7" dur="500" fill="hold"/>
                                        <p:tgtEl>
                                          <p:spTgt spid="48136"/>
                                        </p:tgtEl>
                                        <p:attrNameLst>
                                          <p:attrName>ppt_w</p:attrName>
                                        </p:attrNameLst>
                                      </p:cBhvr>
                                      <p:tavLst>
                                        <p:tav tm="0">
                                          <p:val>
                                            <p:fltVal val="0"/>
                                          </p:val>
                                        </p:tav>
                                        <p:tav tm="100000">
                                          <p:val>
                                            <p:strVal val="#ppt_w"/>
                                          </p:val>
                                        </p:tav>
                                      </p:tavLst>
                                    </p:anim>
                                    <p:anim calcmode="lin" valueType="num">
                                      <p:cBhvr>
                                        <p:cTn id="8" dur="500" fill="hold"/>
                                        <p:tgtEl>
                                          <p:spTgt spid="48136"/>
                                        </p:tgtEl>
                                        <p:attrNameLst>
                                          <p:attrName>ppt_h</p:attrName>
                                        </p:attrNameLst>
                                      </p:cBhvr>
                                      <p:tavLst>
                                        <p:tav tm="0">
                                          <p:val>
                                            <p:fltVal val="0"/>
                                          </p:val>
                                        </p:tav>
                                        <p:tav tm="100000">
                                          <p:val>
                                            <p:strVal val="#ppt_h"/>
                                          </p:val>
                                        </p:tav>
                                      </p:tavLst>
                                    </p:anim>
                                    <p:animEffect transition="in" filter="fade">
                                      <p:cBhvr>
                                        <p:cTn id="9" dur="5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50180" name="Picture 4" descr="MCj00897240000[1]"/>
          <p:cNvPicPr>
            <a:picLocks noChangeAspect="1" noChangeArrowheads="1"/>
          </p:cNvPicPr>
          <p:nvPr/>
        </p:nvPicPr>
        <p:blipFill>
          <a:blip r:embed="rId4"/>
          <a:srcRect/>
          <a:stretch>
            <a:fillRect/>
          </a:stretch>
        </p:blipFill>
        <p:spPr bwMode="auto">
          <a:xfrm>
            <a:off x="152400" y="914400"/>
            <a:ext cx="4452938" cy="5224463"/>
          </a:xfrm>
          <a:prstGeom prst="rect">
            <a:avLst/>
          </a:prstGeom>
          <a:noFill/>
        </p:spPr>
      </p:pic>
      <p:sp>
        <p:nvSpPr>
          <p:cNvPr id="50181" name="Text Box 5"/>
          <p:cNvSpPr txBox="1">
            <a:spLocks noChangeArrowheads="1"/>
          </p:cNvSpPr>
          <p:nvPr/>
        </p:nvSpPr>
        <p:spPr bwMode="auto">
          <a:xfrm>
            <a:off x="4572000" y="304800"/>
            <a:ext cx="4572000" cy="5451475"/>
          </a:xfrm>
          <a:prstGeom prst="rect">
            <a:avLst/>
          </a:prstGeom>
          <a:noFill/>
          <a:ln w="9525">
            <a:noFill/>
            <a:miter lim="800000"/>
            <a:headEnd/>
            <a:tailEnd/>
          </a:ln>
          <a:effectLst/>
        </p:spPr>
        <p:txBody>
          <a:bodyPr>
            <a:spAutoFit/>
          </a:bodyPr>
          <a:lstStyle/>
          <a:p>
            <a:pPr algn="ctr"/>
            <a:r>
              <a:rPr lang="en-US" sz="4400">
                <a:latin typeface="Comic Sans MS" pitchFamily="66" charset="0"/>
              </a:rPr>
              <a:t>Here we see our good friend, Ugamug, hard at work using his tools.  </a:t>
            </a:r>
          </a:p>
          <a:p>
            <a:pPr algn="ctr"/>
            <a:endParaRPr lang="en-US" sz="4400">
              <a:latin typeface="Comic Sans MS" pitchFamily="66" charset="0"/>
            </a:endParaRPr>
          </a:p>
          <a:p>
            <a:pPr algn="ctr"/>
            <a:r>
              <a:rPr lang="en-US" sz="4400">
                <a:latin typeface="Comic Sans MS" pitchFamily="66" charset="0"/>
              </a:rPr>
              <a:t>Watch out for your thumb!</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124" name="Picture 4" descr="africa"/>
          <p:cNvPicPr>
            <a:picLocks noChangeAspect="1" noChangeArrowheads="1"/>
          </p:cNvPicPr>
          <p:nvPr/>
        </p:nvPicPr>
        <p:blipFill>
          <a:blip r:embed="rId3"/>
          <a:srcRect/>
          <a:stretch>
            <a:fillRect/>
          </a:stretch>
        </p:blipFill>
        <p:spPr bwMode="auto">
          <a:xfrm>
            <a:off x="457200" y="2133600"/>
            <a:ext cx="3868738" cy="4343400"/>
          </a:xfrm>
          <a:prstGeom prst="rect">
            <a:avLst/>
          </a:prstGeom>
          <a:noFill/>
        </p:spPr>
      </p:pic>
      <p:sp>
        <p:nvSpPr>
          <p:cNvPr id="5125" name="Text Box 5"/>
          <p:cNvSpPr txBox="1">
            <a:spLocks noChangeArrowheads="1"/>
          </p:cNvSpPr>
          <p:nvPr/>
        </p:nvSpPr>
        <p:spPr bwMode="auto">
          <a:xfrm>
            <a:off x="517525" y="15875"/>
            <a:ext cx="7712075" cy="1736725"/>
          </a:xfrm>
          <a:prstGeom prst="rect">
            <a:avLst/>
          </a:prstGeom>
          <a:noFill/>
          <a:ln w="9525">
            <a:noFill/>
            <a:miter lim="800000"/>
            <a:headEnd/>
            <a:tailEnd/>
          </a:ln>
          <a:effectLst/>
        </p:spPr>
        <p:txBody>
          <a:bodyPr>
            <a:spAutoFit/>
          </a:bodyPr>
          <a:lstStyle/>
          <a:p>
            <a:r>
              <a:rPr lang="en-US" sz="5400">
                <a:solidFill>
                  <a:schemeClr val="bg1"/>
                </a:solidFill>
              </a:rPr>
              <a:t>The earliest humans probably lived in </a:t>
            </a:r>
            <a:r>
              <a:rPr lang="en-US" sz="5400" b="1" u="sng">
                <a:solidFill>
                  <a:schemeClr val="bg1"/>
                </a:solidFill>
              </a:rPr>
              <a:t>Africa</a:t>
            </a:r>
            <a:r>
              <a:rPr lang="en-US" sz="5400">
                <a:solidFill>
                  <a:schemeClr val="bg1"/>
                </a:solidFill>
              </a:rPr>
              <a:t>.</a:t>
            </a:r>
          </a:p>
        </p:txBody>
      </p:sp>
      <p:sp>
        <p:nvSpPr>
          <p:cNvPr id="5126" name="Text Box 6"/>
          <p:cNvSpPr txBox="1">
            <a:spLocks noChangeArrowheads="1"/>
          </p:cNvSpPr>
          <p:nvPr/>
        </p:nvSpPr>
        <p:spPr bwMode="auto">
          <a:xfrm>
            <a:off x="4876800" y="2514600"/>
            <a:ext cx="4054475" cy="3503613"/>
          </a:xfrm>
          <a:prstGeom prst="rect">
            <a:avLst/>
          </a:prstGeom>
          <a:noFill/>
          <a:ln w="9525">
            <a:noFill/>
            <a:miter lim="800000"/>
            <a:headEnd/>
            <a:tailEnd/>
          </a:ln>
          <a:effectLst/>
        </p:spPr>
        <p:txBody>
          <a:bodyPr>
            <a:spAutoFit/>
          </a:bodyPr>
          <a:lstStyle/>
          <a:p>
            <a:r>
              <a:rPr lang="en-US" sz="3200">
                <a:solidFill>
                  <a:schemeClr val="bg1"/>
                </a:solidFill>
              </a:rPr>
              <a:t>They spread to the rest of the world over the next tens of thousands of years as they hunted and gathered food to survive.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descr="sptfc063"/>
          <p:cNvPicPr>
            <a:picLocks noChangeAspect="1" noChangeArrowheads="1"/>
          </p:cNvPicPr>
          <p:nvPr/>
        </p:nvPicPr>
        <p:blipFill>
          <a:blip r:embed="rId3"/>
          <a:srcRect/>
          <a:stretch>
            <a:fillRect/>
          </a:stretch>
        </p:blipFill>
        <p:spPr bwMode="auto">
          <a:xfrm>
            <a:off x="0" y="103188"/>
            <a:ext cx="9144000" cy="6678612"/>
          </a:xfrm>
          <a:prstGeom prst="rect">
            <a:avLst/>
          </a:prstGeom>
          <a:noFill/>
        </p:spPr>
      </p:pic>
      <p:sp>
        <p:nvSpPr>
          <p:cNvPr id="56326" name="AutoShape 6"/>
          <p:cNvSpPr>
            <a:spLocks noChangeArrowheads="1"/>
          </p:cNvSpPr>
          <p:nvPr/>
        </p:nvSpPr>
        <p:spPr bwMode="auto">
          <a:xfrm>
            <a:off x="2286000" y="152400"/>
            <a:ext cx="3048000" cy="1447800"/>
          </a:xfrm>
          <a:prstGeom prst="wedgeRoundRectCallout">
            <a:avLst>
              <a:gd name="adj1" fmla="val -43750"/>
              <a:gd name="adj2" fmla="val 70000"/>
              <a:gd name="adj3" fmla="val 16667"/>
            </a:avLst>
          </a:prstGeom>
          <a:solidFill>
            <a:schemeClr val="accent1"/>
          </a:solidFill>
          <a:ln w="9525">
            <a:solidFill>
              <a:schemeClr val="tx1"/>
            </a:solidFill>
            <a:miter lim="800000"/>
            <a:headEnd/>
            <a:tailEnd/>
          </a:ln>
          <a:effectLst/>
        </p:spPr>
        <p:txBody>
          <a:bodyPr/>
          <a:lstStyle/>
          <a:p>
            <a:pPr algn="ctr"/>
            <a:r>
              <a:rPr lang="en-US" sz="3200"/>
              <a:t>What have we learned?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sptfc063"/>
          <p:cNvPicPr>
            <a:picLocks noChangeAspect="1" noChangeArrowheads="1"/>
          </p:cNvPicPr>
          <p:nvPr/>
        </p:nvPicPr>
        <p:blipFill>
          <a:blip r:embed="rId3"/>
          <a:srcRect/>
          <a:stretch>
            <a:fillRect/>
          </a:stretch>
        </p:blipFill>
        <p:spPr bwMode="auto">
          <a:xfrm>
            <a:off x="0" y="103188"/>
            <a:ext cx="9144000" cy="6678612"/>
          </a:xfrm>
          <a:prstGeom prst="rect">
            <a:avLst/>
          </a:prstGeom>
          <a:noFill/>
        </p:spPr>
      </p:pic>
      <p:sp>
        <p:nvSpPr>
          <p:cNvPr id="60420" name="AutoShape 4"/>
          <p:cNvSpPr>
            <a:spLocks noChangeArrowheads="1"/>
          </p:cNvSpPr>
          <p:nvPr/>
        </p:nvSpPr>
        <p:spPr bwMode="auto">
          <a:xfrm>
            <a:off x="152400" y="228600"/>
            <a:ext cx="4495800" cy="1828800"/>
          </a:xfrm>
          <a:prstGeom prst="wedgeRectCallout">
            <a:avLst>
              <a:gd name="adj1" fmla="val 69384"/>
              <a:gd name="adj2" fmla="val -13630"/>
            </a:avLst>
          </a:prstGeom>
          <a:solidFill>
            <a:schemeClr val="bg1"/>
          </a:solidFill>
          <a:ln w="9525">
            <a:solidFill>
              <a:schemeClr val="tx1"/>
            </a:solidFill>
            <a:miter lim="800000"/>
            <a:headEnd/>
            <a:tailEnd/>
          </a:ln>
          <a:effectLst/>
        </p:spPr>
        <p:txBody>
          <a:bodyPr/>
          <a:lstStyle/>
          <a:p>
            <a:pPr marL="342900" indent="-342900" algn="ctr">
              <a:buFontTx/>
              <a:buAutoNum type="arabicPeriod"/>
            </a:pPr>
            <a:r>
              <a:rPr lang="en-US" sz="3200"/>
              <a:t>How did early people get the food they needed to survive?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sptfc063"/>
          <p:cNvPicPr>
            <a:picLocks noChangeAspect="1" noChangeArrowheads="1"/>
          </p:cNvPicPr>
          <p:nvPr/>
        </p:nvPicPr>
        <p:blipFill>
          <a:blip r:embed="rId3"/>
          <a:srcRect/>
          <a:stretch>
            <a:fillRect/>
          </a:stretch>
        </p:blipFill>
        <p:spPr bwMode="auto">
          <a:xfrm>
            <a:off x="0" y="103188"/>
            <a:ext cx="9144000" cy="6678612"/>
          </a:xfrm>
          <a:prstGeom prst="rect">
            <a:avLst/>
          </a:prstGeom>
          <a:noFill/>
        </p:spPr>
      </p:pic>
      <p:sp>
        <p:nvSpPr>
          <p:cNvPr id="62467" name="AutoShape 3"/>
          <p:cNvSpPr>
            <a:spLocks noChangeArrowheads="1"/>
          </p:cNvSpPr>
          <p:nvPr/>
        </p:nvSpPr>
        <p:spPr bwMode="auto">
          <a:xfrm>
            <a:off x="152400" y="228600"/>
            <a:ext cx="4495800" cy="1828800"/>
          </a:xfrm>
          <a:prstGeom prst="wedgeRectCallout">
            <a:avLst>
              <a:gd name="adj1" fmla="val 38875"/>
              <a:gd name="adj2" fmla="val 71787"/>
            </a:avLst>
          </a:prstGeom>
          <a:solidFill>
            <a:schemeClr val="bg1"/>
          </a:solidFill>
          <a:ln w="9525">
            <a:solidFill>
              <a:schemeClr val="tx1"/>
            </a:solidFill>
            <a:miter lim="800000"/>
            <a:headEnd/>
            <a:tailEnd/>
          </a:ln>
          <a:effectLst/>
        </p:spPr>
        <p:txBody>
          <a:bodyPr/>
          <a:lstStyle/>
          <a:p>
            <a:pPr marL="342900" indent="-342900" algn="ctr"/>
            <a:r>
              <a:rPr lang="en-US" sz="3200"/>
              <a:t>2. Why did early people work together?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sptfc063"/>
          <p:cNvPicPr>
            <a:picLocks noChangeAspect="1" noChangeArrowheads="1"/>
          </p:cNvPicPr>
          <p:nvPr/>
        </p:nvPicPr>
        <p:blipFill>
          <a:blip r:embed="rId3"/>
          <a:srcRect/>
          <a:stretch>
            <a:fillRect/>
          </a:stretch>
        </p:blipFill>
        <p:spPr bwMode="auto">
          <a:xfrm>
            <a:off x="0" y="103188"/>
            <a:ext cx="9144000" cy="6678612"/>
          </a:xfrm>
          <a:prstGeom prst="rect">
            <a:avLst/>
          </a:prstGeom>
          <a:noFill/>
        </p:spPr>
      </p:pic>
      <p:sp>
        <p:nvSpPr>
          <p:cNvPr id="64515" name="AutoShape 3"/>
          <p:cNvSpPr>
            <a:spLocks noChangeArrowheads="1"/>
          </p:cNvSpPr>
          <p:nvPr/>
        </p:nvSpPr>
        <p:spPr bwMode="auto">
          <a:xfrm>
            <a:off x="1828800" y="0"/>
            <a:ext cx="4495800" cy="1828800"/>
          </a:xfrm>
          <a:prstGeom prst="wedgeRectCallout">
            <a:avLst>
              <a:gd name="adj1" fmla="val -39370"/>
              <a:gd name="adj2" fmla="val 67620"/>
            </a:avLst>
          </a:prstGeom>
          <a:solidFill>
            <a:schemeClr val="bg1"/>
          </a:solidFill>
          <a:ln w="9525">
            <a:solidFill>
              <a:schemeClr val="tx1"/>
            </a:solidFill>
            <a:miter lim="800000"/>
            <a:headEnd/>
            <a:tailEnd/>
          </a:ln>
          <a:effectLst/>
        </p:spPr>
        <p:txBody>
          <a:bodyPr/>
          <a:lstStyle/>
          <a:p>
            <a:pPr marL="342900" indent="-342900" algn="ctr"/>
            <a:r>
              <a:rPr lang="en-US" sz="2800"/>
              <a:t>3. Besides food, for what purposes might early people have worked together?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1" name="Picture 7" descr="virtuallyTheIceAgeFull5"/>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52229" name="Picture 5" descr="602caveman1"/>
          <p:cNvPicPr>
            <a:picLocks noChangeAspect="1" noChangeArrowheads="1" noCrop="1"/>
          </p:cNvPicPr>
          <p:nvPr/>
        </p:nvPicPr>
        <p:blipFill>
          <a:blip r:embed="rId4"/>
          <a:srcRect/>
          <a:stretch>
            <a:fillRect/>
          </a:stretch>
        </p:blipFill>
        <p:spPr bwMode="auto">
          <a:xfrm>
            <a:off x="6477000" y="5029200"/>
            <a:ext cx="1828800" cy="1828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pic>
        <p:nvPicPr>
          <p:cNvPr id="23556" name="Picture 4" descr="mammothscene"/>
          <p:cNvPicPr>
            <a:picLocks noChangeAspect="1" noChangeArrowheads="1"/>
          </p:cNvPicPr>
          <p:nvPr>
            <p:ph idx="1"/>
          </p:nvPr>
        </p:nvPicPr>
        <p:blipFill>
          <a:blip r:embed="rId3"/>
          <a:srcRect/>
          <a:stretch>
            <a:fillRect/>
          </a:stretch>
        </p:blipFill>
        <p:spPr>
          <a:xfrm>
            <a:off x="2819400" y="2867025"/>
            <a:ext cx="5864225" cy="3640138"/>
          </a:xfrm>
          <a:noFill/>
          <a:ln/>
        </p:spPr>
      </p:pic>
      <p:pic>
        <p:nvPicPr>
          <p:cNvPr id="23554" name="Picture 2" descr="Picture1"/>
          <p:cNvPicPr>
            <a:picLocks noChangeAspect="1" noChangeArrowheads="1"/>
          </p:cNvPicPr>
          <p:nvPr/>
        </p:nvPicPr>
        <p:blipFill>
          <a:blip r:embed="rId4"/>
          <a:srcRect/>
          <a:stretch>
            <a:fillRect/>
          </a:stretch>
        </p:blipFill>
        <p:spPr bwMode="auto">
          <a:xfrm>
            <a:off x="0" y="685800"/>
            <a:ext cx="2743200" cy="2208213"/>
          </a:xfrm>
          <a:prstGeom prst="rect">
            <a:avLst/>
          </a:prstGeom>
          <a:noFill/>
        </p:spPr>
      </p:pic>
      <p:sp>
        <p:nvSpPr>
          <p:cNvPr id="23555" name="Rectangle 3"/>
          <p:cNvSpPr>
            <a:spLocks noGrp="1" noChangeArrowheads="1"/>
          </p:cNvSpPr>
          <p:nvPr>
            <p:ph type="title"/>
          </p:nvPr>
        </p:nvSpPr>
        <p:spPr/>
        <p:txBody>
          <a:bodyPr/>
          <a:lstStyle/>
          <a:p>
            <a:r>
              <a:rPr lang="en-US">
                <a:solidFill>
                  <a:schemeClr val="bg1"/>
                </a:solidFill>
              </a:rPr>
              <a:t>Getting Food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3000" fill="hold"/>
                                        <p:tgtEl>
                                          <p:spTgt spid="23554"/>
                                        </p:tgtEl>
                                        <p:attrNameLst>
                                          <p:attrName>ppt_x</p:attrName>
                                        </p:attrNameLst>
                                      </p:cBhvr>
                                      <p:tavLst>
                                        <p:tav tm="0">
                                          <p:val>
                                            <p:strVal val="#ppt_x"/>
                                          </p:val>
                                        </p:tav>
                                        <p:tav tm="100000">
                                          <p:val>
                                            <p:strVal val="#ppt_x"/>
                                          </p:val>
                                        </p:tav>
                                      </p:tavLst>
                                    </p:anim>
                                    <p:anim calcmode="lin" valueType="num">
                                      <p:cBhvr additive="base">
                                        <p:cTn id="8" dur="3000" fill="hold"/>
                                        <p:tgtEl>
                                          <p:spTgt spid="2355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49" presetClass="path" presetSubtype="0" accel="50000" decel="50000" fill="hold" nodeType="afterEffect">
                                  <p:stCondLst>
                                    <p:cond delay="2000"/>
                                  </p:stCondLst>
                                  <p:childTnLst>
                                    <p:animMotion origin="layout" path="M 0.175 0.06127 L 0.425 0.39422 " pathEditMode="relative" rAng="0" ptsTypes="AA">
                                      <p:cBhvr>
                                        <p:cTn id="11" dur="2000" fill="hold"/>
                                        <p:tgtEl>
                                          <p:spTgt spid="23554"/>
                                        </p:tgtEl>
                                        <p:attrNameLst>
                                          <p:attrName>ppt_x</p:attrName>
                                          <p:attrName>ppt_y</p:attrName>
                                        </p:attrNameLst>
                                      </p:cBhvr>
                                      <p:rCtr x="125" y="1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1" name="Rectangle 9"/>
          <p:cNvSpPr>
            <a:spLocks noGrp="1" noChangeArrowheads="1"/>
          </p:cNvSpPr>
          <p:nvPr>
            <p:ph type="title"/>
          </p:nvPr>
        </p:nvSpPr>
        <p:spPr/>
        <p:txBody>
          <a:bodyPr/>
          <a:lstStyle/>
          <a:p>
            <a:r>
              <a:rPr lang="en-US"/>
              <a:t>Without becoming food!</a:t>
            </a:r>
          </a:p>
        </p:txBody>
      </p:sp>
      <p:pic>
        <p:nvPicPr>
          <p:cNvPr id="13318" name="Picture 6" descr="sabertooth"/>
          <p:cNvPicPr>
            <a:picLocks noChangeAspect="1" noChangeArrowheads="1"/>
          </p:cNvPicPr>
          <p:nvPr>
            <p:ph sz="half" idx="1"/>
          </p:nvPr>
        </p:nvPicPr>
        <p:blipFill>
          <a:blip r:embed="rId3"/>
          <a:srcRect/>
          <a:stretch>
            <a:fillRect/>
          </a:stretch>
        </p:blipFill>
        <p:spPr>
          <a:xfrm>
            <a:off x="4648200" y="1649413"/>
            <a:ext cx="3943350" cy="3660775"/>
          </a:xfrm>
          <a:noFill/>
          <a:ln/>
        </p:spPr>
      </p:pic>
      <p:pic>
        <p:nvPicPr>
          <p:cNvPr id="13320" name="Picture 8" descr="caveman"/>
          <p:cNvPicPr>
            <a:picLocks noChangeAspect="1" noChangeArrowheads="1"/>
          </p:cNvPicPr>
          <p:nvPr>
            <p:ph sz="half" idx="2"/>
          </p:nvPr>
        </p:nvPicPr>
        <p:blipFill>
          <a:blip r:embed="rId4"/>
          <a:srcRect/>
          <a:stretch>
            <a:fillRect/>
          </a:stretch>
        </p:blipFill>
        <p:spPr>
          <a:xfrm>
            <a:off x="1524000" y="2971800"/>
            <a:ext cx="3048000" cy="29273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4000"/>
                                  </p:stCondLst>
                                  <p:childTnLst>
                                    <p:animClr clrSpc="rgb" dir="cw">
                                      <p:cBhvr override="childStyle">
                                        <p:cTn id="6" dur="100" fill="hold"/>
                                        <p:tgtEl>
                                          <p:spTgt spid="13320"/>
                                        </p:tgtEl>
                                        <p:attrNameLst>
                                          <p:attrName>style.color</p:attrName>
                                        </p:attrNameLst>
                                      </p:cBhvr>
                                      <p:to>
                                        <a:schemeClr val="accent2"/>
                                      </p:to>
                                    </p:animClr>
                                    <p:animClr clrSpc="rgb" dir="cw">
                                      <p:cBhvr>
                                        <p:cTn id="7" dur="100" fill="hold"/>
                                        <p:tgtEl>
                                          <p:spTgt spid="13320"/>
                                        </p:tgtEl>
                                        <p:attrNameLst>
                                          <p:attrName>fillcolor</p:attrName>
                                        </p:attrNameLst>
                                      </p:cBhvr>
                                      <p:to>
                                        <a:schemeClr val="accent2"/>
                                      </p:to>
                                    </p:animClr>
                                    <p:set>
                                      <p:cBhvr>
                                        <p:cTn id="8" dur="100" fill="hold"/>
                                        <p:tgtEl>
                                          <p:spTgt spid="13320"/>
                                        </p:tgtEl>
                                        <p:attrNameLst>
                                          <p:attrName>fill.type</p:attrName>
                                        </p:attrNameLst>
                                      </p:cBhvr>
                                      <p:to>
                                        <p:strVal val="solid"/>
                                      </p:to>
                                    </p:set>
                                    <p:set>
                                      <p:cBhvr>
                                        <p:cTn id="9" dur="100" fill="hold"/>
                                        <p:tgtEl>
                                          <p:spTgt spid="13320"/>
                                        </p:tgtEl>
                                        <p:attrNameLst>
                                          <p:attrName>fill.on</p:attrName>
                                        </p:attrNameLst>
                                      </p:cBhvr>
                                      <p:to>
                                        <p:strVal val="true"/>
                                      </p:to>
                                    </p:set>
                                    <p:animRot by="120000">
                                      <p:cBhvr>
                                        <p:cTn id="10" dur="100" fill="hold">
                                          <p:stCondLst>
                                            <p:cond delay="0"/>
                                          </p:stCondLst>
                                        </p:cTn>
                                        <p:tgtEl>
                                          <p:spTgt spid="13320"/>
                                        </p:tgtEl>
                                        <p:attrNameLst>
                                          <p:attrName>r</p:attrName>
                                        </p:attrNameLst>
                                      </p:cBhvr>
                                    </p:animRot>
                                    <p:animRot by="-240000">
                                      <p:cBhvr>
                                        <p:cTn id="11" dur="200" fill="hold">
                                          <p:stCondLst>
                                            <p:cond delay="200"/>
                                          </p:stCondLst>
                                        </p:cTn>
                                        <p:tgtEl>
                                          <p:spTgt spid="13320"/>
                                        </p:tgtEl>
                                        <p:attrNameLst>
                                          <p:attrName>r</p:attrName>
                                        </p:attrNameLst>
                                      </p:cBhvr>
                                    </p:animRot>
                                    <p:animRot by="240000">
                                      <p:cBhvr>
                                        <p:cTn id="12" dur="200" fill="hold">
                                          <p:stCondLst>
                                            <p:cond delay="400"/>
                                          </p:stCondLst>
                                        </p:cTn>
                                        <p:tgtEl>
                                          <p:spTgt spid="13320"/>
                                        </p:tgtEl>
                                        <p:attrNameLst>
                                          <p:attrName>r</p:attrName>
                                        </p:attrNameLst>
                                      </p:cBhvr>
                                    </p:animRot>
                                    <p:animRot by="-240000">
                                      <p:cBhvr>
                                        <p:cTn id="13" dur="200" fill="hold">
                                          <p:stCondLst>
                                            <p:cond delay="600"/>
                                          </p:stCondLst>
                                        </p:cTn>
                                        <p:tgtEl>
                                          <p:spTgt spid="13320"/>
                                        </p:tgtEl>
                                        <p:attrNameLst>
                                          <p:attrName>r</p:attrName>
                                        </p:attrNameLst>
                                      </p:cBhvr>
                                    </p:animRot>
                                    <p:animRot by="120000">
                                      <p:cBhvr>
                                        <p:cTn id="14" dur="200" fill="hold">
                                          <p:stCondLst>
                                            <p:cond delay="800"/>
                                          </p:stCondLst>
                                        </p:cTn>
                                        <p:tgtEl>
                                          <p:spTgt spid="13320"/>
                                        </p:tgtEl>
                                        <p:attrNameLst>
                                          <p:attrName>r</p:attrName>
                                        </p:attrNameLst>
                                      </p:cBhvr>
                                    </p:animRot>
                                  </p:childTnLst>
                                </p:cTn>
                              </p:par>
                            </p:childTnLst>
                          </p:cTn>
                        </p:par>
                        <p:par>
                          <p:cTn id="15" fill="hold">
                            <p:stCondLst>
                              <p:cond delay="5000"/>
                            </p:stCondLst>
                            <p:childTnLst>
                              <p:par>
                                <p:cTn id="16" presetID="2" presetClass="exit" presetSubtype="12" fill="hold" nodeType="afterEffect">
                                  <p:stCondLst>
                                    <p:cond delay="1500"/>
                                  </p:stCondLst>
                                  <p:childTnLst>
                                    <p:anim calcmode="lin" valueType="num">
                                      <p:cBhvr additive="base">
                                        <p:cTn id="17" dur="2000"/>
                                        <p:tgtEl>
                                          <p:spTgt spid="13320"/>
                                        </p:tgtEl>
                                        <p:attrNameLst>
                                          <p:attrName>ppt_x</p:attrName>
                                        </p:attrNameLst>
                                      </p:cBhvr>
                                      <p:tavLst>
                                        <p:tav tm="0">
                                          <p:val>
                                            <p:strVal val="ppt_x"/>
                                          </p:val>
                                        </p:tav>
                                        <p:tav tm="100000">
                                          <p:val>
                                            <p:strVal val="0-ppt_w/2"/>
                                          </p:val>
                                        </p:tav>
                                      </p:tavLst>
                                    </p:anim>
                                    <p:anim calcmode="lin" valueType="num">
                                      <p:cBhvr additive="base">
                                        <p:cTn id="18" dur="2000"/>
                                        <p:tgtEl>
                                          <p:spTgt spid="13320"/>
                                        </p:tgtEl>
                                        <p:attrNameLst>
                                          <p:attrName>ppt_y</p:attrName>
                                        </p:attrNameLst>
                                      </p:cBhvr>
                                      <p:tavLst>
                                        <p:tav tm="0">
                                          <p:val>
                                            <p:strVal val="ppt_y"/>
                                          </p:val>
                                        </p:tav>
                                        <p:tav tm="100000">
                                          <p:val>
                                            <p:strVal val="1+ppt_h/2"/>
                                          </p:val>
                                        </p:tav>
                                      </p:tavLst>
                                    </p:anim>
                                    <p:set>
                                      <p:cBhvr>
                                        <p:cTn id="19" dur="1" fill="hold">
                                          <p:stCondLst>
                                            <p:cond delay="1999"/>
                                          </p:stCondLst>
                                        </p:cTn>
                                        <p:tgtEl>
                                          <p:spTgt spid="133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d_190"/>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8373" name="AutoShape 5"/>
          <p:cNvSpPr>
            <a:spLocks noChangeArrowheads="1"/>
          </p:cNvSpPr>
          <p:nvPr/>
        </p:nvSpPr>
        <p:spPr bwMode="auto">
          <a:xfrm>
            <a:off x="1828800" y="228600"/>
            <a:ext cx="4267200" cy="1981200"/>
          </a:xfrm>
          <a:prstGeom prst="cloudCallout">
            <a:avLst>
              <a:gd name="adj1" fmla="val 46394"/>
              <a:gd name="adj2" fmla="val 49921"/>
            </a:avLst>
          </a:prstGeom>
          <a:solidFill>
            <a:schemeClr val="accent1"/>
          </a:solidFill>
          <a:ln w="9525">
            <a:solidFill>
              <a:schemeClr val="tx1"/>
            </a:solidFill>
            <a:round/>
            <a:headEnd/>
            <a:tailEnd/>
          </a:ln>
          <a:effectLst/>
        </p:spPr>
        <p:txBody>
          <a:bodyPr/>
          <a:lstStyle/>
          <a:p>
            <a:pPr algn="ctr"/>
            <a:r>
              <a:rPr lang="en-US" sz="3200"/>
              <a:t>Ugh…Me so</a:t>
            </a:r>
          </a:p>
          <a:p>
            <a:pPr algn="ctr"/>
            <a:r>
              <a:rPr lang="en-US" sz="3200"/>
              <a:t>Hungry!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7174" name="Text Box 6"/>
          <p:cNvSpPr txBox="1">
            <a:spLocks noChangeArrowheads="1"/>
          </p:cNvSpPr>
          <p:nvPr/>
        </p:nvSpPr>
        <p:spPr bwMode="auto">
          <a:xfrm>
            <a:off x="212725" y="188913"/>
            <a:ext cx="8397875" cy="3387725"/>
          </a:xfrm>
          <a:prstGeom prst="rect">
            <a:avLst/>
          </a:prstGeom>
          <a:noFill/>
          <a:ln w="9525">
            <a:noFill/>
            <a:miter lim="800000"/>
            <a:headEnd/>
            <a:tailEnd/>
          </a:ln>
          <a:effectLst/>
        </p:spPr>
        <p:txBody>
          <a:bodyPr>
            <a:spAutoFit/>
          </a:bodyPr>
          <a:lstStyle/>
          <a:p>
            <a:r>
              <a:rPr lang="en-US" sz="3600">
                <a:solidFill>
                  <a:schemeClr val="bg1"/>
                </a:solidFill>
              </a:rPr>
              <a:t>Groups of related families united in </a:t>
            </a:r>
            <a:r>
              <a:rPr lang="en-US" sz="3600" b="1" u="sng">
                <a:solidFill>
                  <a:schemeClr val="bg1"/>
                </a:solidFill>
              </a:rPr>
              <a:t>bands</a:t>
            </a:r>
            <a:r>
              <a:rPr lang="en-US" sz="3600">
                <a:solidFill>
                  <a:schemeClr val="bg1"/>
                </a:solidFill>
              </a:rPr>
              <a:t> to collect roots, nuts, fruits and seeds.  They also hunted together.    By co-operating together they met their basic needs for food, clothing and shelter.</a:t>
            </a:r>
          </a:p>
        </p:txBody>
      </p:sp>
      <p:pic>
        <p:nvPicPr>
          <p:cNvPr id="7175" name="Picture 7" descr="wcc-arch-agg-egal-p3-01fm"/>
          <p:cNvPicPr>
            <a:picLocks noChangeAspect="1" noChangeArrowheads="1"/>
          </p:cNvPicPr>
          <p:nvPr/>
        </p:nvPicPr>
        <p:blipFill>
          <a:blip r:embed="rId3"/>
          <a:srcRect/>
          <a:stretch>
            <a:fillRect/>
          </a:stretch>
        </p:blipFill>
        <p:spPr bwMode="auto">
          <a:xfrm>
            <a:off x="4038600" y="3124200"/>
            <a:ext cx="4953000" cy="3505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441325" y="341313"/>
            <a:ext cx="7483475" cy="1920875"/>
          </a:xfrm>
          <a:prstGeom prst="rect">
            <a:avLst/>
          </a:prstGeom>
          <a:noFill/>
          <a:ln w="9525">
            <a:noFill/>
            <a:miter lim="800000"/>
            <a:headEnd/>
            <a:tailEnd/>
          </a:ln>
          <a:effectLst/>
        </p:spPr>
        <p:txBody>
          <a:bodyPr>
            <a:spAutoFit/>
          </a:bodyPr>
          <a:lstStyle/>
          <a:p>
            <a:r>
              <a:rPr lang="en-US" sz="4000">
                <a:solidFill>
                  <a:schemeClr val="bg1"/>
                </a:solidFill>
              </a:rPr>
              <a:t>The animals they killed provided </a:t>
            </a:r>
            <a:r>
              <a:rPr lang="en-US" sz="4000" u="sng">
                <a:solidFill>
                  <a:schemeClr val="bg1"/>
                </a:solidFill>
              </a:rPr>
              <a:t>meat for food</a:t>
            </a:r>
            <a:r>
              <a:rPr lang="en-US" sz="4000">
                <a:solidFill>
                  <a:schemeClr val="bg1"/>
                </a:solidFill>
              </a:rPr>
              <a:t>, </a:t>
            </a:r>
            <a:r>
              <a:rPr lang="en-US" sz="4000" u="sng">
                <a:solidFill>
                  <a:schemeClr val="bg1"/>
                </a:solidFill>
              </a:rPr>
              <a:t>bones for tools</a:t>
            </a:r>
            <a:r>
              <a:rPr lang="en-US" sz="4000">
                <a:solidFill>
                  <a:schemeClr val="bg1"/>
                </a:solidFill>
              </a:rPr>
              <a:t>, and </a:t>
            </a:r>
            <a:r>
              <a:rPr lang="en-US" sz="4000" u="sng">
                <a:solidFill>
                  <a:schemeClr val="bg1"/>
                </a:solidFill>
              </a:rPr>
              <a:t>hides for clothing</a:t>
            </a:r>
            <a:r>
              <a:rPr lang="en-US" sz="4000">
                <a:solidFill>
                  <a:schemeClr val="bg1"/>
                </a:solidFill>
              </a:rPr>
              <a:t>.</a:t>
            </a:r>
          </a:p>
        </p:txBody>
      </p:sp>
      <p:pic>
        <p:nvPicPr>
          <p:cNvPr id="17413" name="Picture 5" descr="flinstones"/>
          <p:cNvPicPr>
            <a:picLocks noChangeAspect="1" noChangeArrowheads="1"/>
          </p:cNvPicPr>
          <p:nvPr/>
        </p:nvPicPr>
        <p:blipFill>
          <a:blip r:embed="rId3"/>
          <a:srcRect/>
          <a:stretch>
            <a:fillRect/>
          </a:stretch>
        </p:blipFill>
        <p:spPr bwMode="auto">
          <a:xfrm>
            <a:off x="5791200" y="3124200"/>
            <a:ext cx="2667000" cy="2971800"/>
          </a:xfrm>
          <a:prstGeom prst="rect">
            <a:avLst/>
          </a:prstGeom>
          <a:noFill/>
        </p:spPr>
      </p:pic>
      <p:pic>
        <p:nvPicPr>
          <p:cNvPr id="17414" name="Picture 6" descr="602stoneage"/>
          <p:cNvPicPr>
            <a:picLocks noChangeAspect="1" noChangeArrowheads="1"/>
          </p:cNvPicPr>
          <p:nvPr/>
        </p:nvPicPr>
        <p:blipFill>
          <a:blip r:embed="rId4"/>
          <a:srcRect/>
          <a:stretch>
            <a:fillRect/>
          </a:stretch>
        </p:blipFill>
        <p:spPr bwMode="auto">
          <a:xfrm>
            <a:off x="609600" y="3048000"/>
            <a:ext cx="2857500" cy="31623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Cave_image"/>
          <p:cNvPicPr>
            <a:picLocks noChangeAspect="1" noChangeArrowheads="1"/>
          </p:cNvPicPr>
          <p:nvPr/>
        </p:nvPicPr>
        <p:blipFill>
          <a:blip r:embed="rId3"/>
          <a:srcRect/>
          <a:stretch>
            <a:fillRect/>
          </a:stretch>
        </p:blipFill>
        <p:spPr bwMode="auto">
          <a:xfrm>
            <a:off x="762000" y="2667000"/>
            <a:ext cx="7391400" cy="3930650"/>
          </a:xfrm>
          <a:prstGeom prst="rect">
            <a:avLst/>
          </a:prstGeom>
          <a:noFill/>
        </p:spPr>
      </p:pic>
      <p:sp>
        <p:nvSpPr>
          <p:cNvPr id="21509" name="Text Box 5"/>
          <p:cNvSpPr txBox="1">
            <a:spLocks noChangeArrowheads="1"/>
          </p:cNvSpPr>
          <p:nvPr/>
        </p:nvSpPr>
        <p:spPr bwMode="auto">
          <a:xfrm>
            <a:off x="441325" y="188913"/>
            <a:ext cx="8093075" cy="1920875"/>
          </a:xfrm>
          <a:prstGeom prst="rect">
            <a:avLst/>
          </a:prstGeom>
          <a:noFill/>
          <a:ln w="9525">
            <a:noFill/>
            <a:miter lim="800000"/>
            <a:headEnd/>
            <a:tailEnd/>
          </a:ln>
          <a:effectLst/>
        </p:spPr>
        <p:txBody>
          <a:bodyPr>
            <a:spAutoFit/>
          </a:bodyPr>
          <a:lstStyle/>
          <a:p>
            <a:r>
              <a:rPr lang="en-US" sz="4000"/>
              <a:t>They set up seasonal camps in caves or rock shelters wherever the animals were plentiful.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41325" y="341313"/>
            <a:ext cx="7483475" cy="1920875"/>
          </a:xfrm>
          <a:prstGeom prst="rect">
            <a:avLst/>
          </a:prstGeom>
          <a:noFill/>
          <a:ln w="9525">
            <a:noFill/>
            <a:miter lim="800000"/>
            <a:headEnd/>
            <a:tailEnd/>
          </a:ln>
          <a:effectLst/>
        </p:spPr>
        <p:txBody>
          <a:bodyPr>
            <a:spAutoFit/>
          </a:bodyPr>
          <a:lstStyle/>
          <a:p>
            <a:r>
              <a:rPr lang="en-US" sz="4000">
                <a:solidFill>
                  <a:schemeClr val="bg1"/>
                </a:solidFill>
              </a:rPr>
              <a:t>Bands </a:t>
            </a:r>
            <a:r>
              <a:rPr lang="en-US" sz="4000" b="1" u="sng">
                <a:solidFill>
                  <a:schemeClr val="bg1"/>
                </a:solidFill>
              </a:rPr>
              <a:t>migrated</a:t>
            </a:r>
            <a:r>
              <a:rPr lang="en-US" sz="4000">
                <a:solidFill>
                  <a:schemeClr val="bg1"/>
                </a:solidFill>
              </a:rPr>
              <a:t> when food (plants or animals) became scarce in one location.</a:t>
            </a:r>
          </a:p>
        </p:txBody>
      </p:sp>
      <p:pic>
        <p:nvPicPr>
          <p:cNvPr id="19461" name="Picture 5" descr="flinstones_evacuate_florida"/>
          <p:cNvPicPr>
            <a:picLocks noChangeAspect="1" noChangeArrowheads="1"/>
          </p:cNvPicPr>
          <p:nvPr/>
        </p:nvPicPr>
        <p:blipFill>
          <a:blip r:embed="rId3"/>
          <a:srcRect/>
          <a:stretch>
            <a:fillRect/>
          </a:stretch>
        </p:blipFill>
        <p:spPr bwMode="auto">
          <a:xfrm>
            <a:off x="3962400" y="3257550"/>
            <a:ext cx="4686300" cy="3070225"/>
          </a:xfrm>
          <a:prstGeom prst="rect">
            <a:avLst/>
          </a:prstGeom>
          <a:noFill/>
        </p:spPr>
      </p:pic>
      <p:sp>
        <p:nvSpPr>
          <p:cNvPr id="19462" name="AutoShape 6"/>
          <p:cNvSpPr>
            <a:spLocks noChangeArrowheads="1"/>
          </p:cNvSpPr>
          <p:nvPr/>
        </p:nvSpPr>
        <p:spPr bwMode="auto">
          <a:xfrm>
            <a:off x="5334000" y="2590800"/>
            <a:ext cx="3276600" cy="2362200"/>
          </a:xfrm>
          <a:prstGeom prst="wedgeRectCallout">
            <a:avLst>
              <a:gd name="adj1" fmla="val -43750"/>
              <a:gd name="adj2" fmla="val 70000"/>
            </a:avLst>
          </a:prstGeom>
          <a:solidFill>
            <a:schemeClr val="accent1"/>
          </a:solidFill>
          <a:ln w="9525">
            <a:solidFill>
              <a:schemeClr val="tx1"/>
            </a:solidFill>
            <a:miter lim="800000"/>
            <a:headEnd/>
            <a:tailEnd/>
          </a:ln>
          <a:effectLst/>
        </p:spPr>
        <p:txBody>
          <a:bodyPr/>
          <a:lstStyle/>
          <a:p>
            <a:pPr algn="ctr"/>
            <a:r>
              <a:rPr lang="en-US" sz="3200">
                <a:latin typeface="Eras Demi ITC" pitchFamily="34" charset="0"/>
              </a:rPr>
              <a:t>We’re outta here!</a:t>
            </a:r>
          </a:p>
          <a:p>
            <a:pPr algn="ctr"/>
            <a:endParaRPr lang="en-US" sz="3200">
              <a:latin typeface="Eras Demi ITC" pitchFamily="34" charset="0"/>
            </a:endParaRPr>
          </a:p>
          <a:p>
            <a:pPr algn="ctr"/>
            <a:r>
              <a:rPr lang="en-US" sz="3200">
                <a:latin typeface="Eras Demi ITC" pitchFamily="34" charset="0"/>
              </a:rPr>
              <a:t>Yaba-daba-doo!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200" fill="hold"/>
                                        <p:tgtEl>
                                          <p:spTgt spid="19461"/>
                                        </p:tgtEl>
                                        <p:attrNameLst>
                                          <p:attrName>style.color</p:attrName>
                                        </p:attrNameLst>
                                      </p:cBhvr>
                                      <p:to>
                                        <a:schemeClr val="accent2"/>
                                      </p:to>
                                    </p:animClr>
                                    <p:animClr clrSpc="rgb" dir="cw">
                                      <p:cBhvr>
                                        <p:cTn id="7" dur="200" fill="hold"/>
                                        <p:tgtEl>
                                          <p:spTgt spid="19461"/>
                                        </p:tgtEl>
                                        <p:attrNameLst>
                                          <p:attrName>fillcolor</p:attrName>
                                        </p:attrNameLst>
                                      </p:cBhvr>
                                      <p:to>
                                        <a:schemeClr val="accent2"/>
                                      </p:to>
                                    </p:animClr>
                                    <p:set>
                                      <p:cBhvr>
                                        <p:cTn id="8" dur="200" fill="hold"/>
                                        <p:tgtEl>
                                          <p:spTgt spid="19461"/>
                                        </p:tgtEl>
                                        <p:attrNameLst>
                                          <p:attrName>fill.type</p:attrName>
                                        </p:attrNameLst>
                                      </p:cBhvr>
                                      <p:to>
                                        <p:strVal val="solid"/>
                                      </p:to>
                                    </p:set>
                                    <p:set>
                                      <p:cBhvr>
                                        <p:cTn id="9" dur="200" fill="hold"/>
                                        <p:tgtEl>
                                          <p:spTgt spid="19461"/>
                                        </p:tgtEl>
                                        <p:attrNameLst>
                                          <p:attrName>fill.on</p:attrName>
                                        </p:attrNameLst>
                                      </p:cBhvr>
                                      <p:to>
                                        <p:strVal val="true"/>
                                      </p:to>
                                    </p:set>
                                    <p:animRot by="120000">
                                      <p:cBhvr>
                                        <p:cTn id="10" dur="200" fill="hold">
                                          <p:stCondLst>
                                            <p:cond delay="0"/>
                                          </p:stCondLst>
                                        </p:cTn>
                                        <p:tgtEl>
                                          <p:spTgt spid="19461"/>
                                        </p:tgtEl>
                                        <p:attrNameLst>
                                          <p:attrName>r</p:attrName>
                                        </p:attrNameLst>
                                      </p:cBhvr>
                                    </p:animRot>
                                    <p:animRot by="-240000">
                                      <p:cBhvr>
                                        <p:cTn id="11" dur="400" fill="hold">
                                          <p:stCondLst>
                                            <p:cond delay="400"/>
                                          </p:stCondLst>
                                        </p:cTn>
                                        <p:tgtEl>
                                          <p:spTgt spid="19461"/>
                                        </p:tgtEl>
                                        <p:attrNameLst>
                                          <p:attrName>r</p:attrName>
                                        </p:attrNameLst>
                                      </p:cBhvr>
                                    </p:animRot>
                                    <p:animRot by="240000">
                                      <p:cBhvr>
                                        <p:cTn id="12" dur="400" fill="hold">
                                          <p:stCondLst>
                                            <p:cond delay="800"/>
                                          </p:stCondLst>
                                        </p:cTn>
                                        <p:tgtEl>
                                          <p:spTgt spid="19461"/>
                                        </p:tgtEl>
                                        <p:attrNameLst>
                                          <p:attrName>r</p:attrName>
                                        </p:attrNameLst>
                                      </p:cBhvr>
                                    </p:animRot>
                                    <p:animRot by="-240000">
                                      <p:cBhvr>
                                        <p:cTn id="13" dur="400" fill="hold">
                                          <p:stCondLst>
                                            <p:cond delay="1200"/>
                                          </p:stCondLst>
                                        </p:cTn>
                                        <p:tgtEl>
                                          <p:spTgt spid="19461"/>
                                        </p:tgtEl>
                                        <p:attrNameLst>
                                          <p:attrName>r</p:attrName>
                                        </p:attrNameLst>
                                      </p:cBhvr>
                                    </p:animRot>
                                    <p:animRot by="120000">
                                      <p:cBhvr>
                                        <p:cTn id="14" dur="400" fill="hold">
                                          <p:stCondLst>
                                            <p:cond delay="1600"/>
                                          </p:stCondLst>
                                        </p:cTn>
                                        <p:tgtEl>
                                          <p:spTgt spid="19461"/>
                                        </p:tgtEl>
                                        <p:attrNameLst>
                                          <p:attrName>r</p:attrName>
                                        </p:attrNameLst>
                                      </p:cBhvr>
                                    </p:animRot>
                                  </p:childTnLst>
                                </p:cTn>
                              </p:par>
                            </p:childTnLst>
                          </p:cTn>
                        </p:par>
                        <p:par>
                          <p:cTn id="15" fill="hold">
                            <p:stCondLst>
                              <p:cond delay="2000"/>
                            </p:stCondLst>
                            <p:childTnLst>
                              <p:par>
                                <p:cTn id="16" presetID="2" presetClass="exit" presetSubtype="8" fill="hold" nodeType="afterEffect">
                                  <p:stCondLst>
                                    <p:cond delay="1000"/>
                                  </p:stCondLst>
                                  <p:childTnLst>
                                    <p:anim calcmode="lin" valueType="num">
                                      <p:cBhvr additive="base">
                                        <p:cTn id="17" dur="3000"/>
                                        <p:tgtEl>
                                          <p:spTgt spid="19461"/>
                                        </p:tgtEl>
                                        <p:attrNameLst>
                                          <p:attrName>ppt_x</p:attrName>
                                        </p:attrNameLst>
                                      </p:cBhvr>
                                      <p:tavLst>
                                        <p:tav tm="0">
                                          <p:val>
                                            <p:strVal val="ppt_x"/>
                                          </p:val>
                                        </p:tav>
                                        <p:tav tm="100000">
                                          <p:val>
                                            <p:strVal val="0-ppt_w/2"/>
                                          </p:val>
                                        </p:tav>
                                      </p:tavLst>
                                    </p:anim>
                                    <p:anim calcmode="lin" valueType="num">
                                      <p:cBhvr additive="base">
                                        <p:cTn id="18" dur="3000"/>
                                        <p:tgtEl>
                                          <p:spTgt spid="19461"/>
                                        </p:tgtEl>
                                        <p:attrNameLst>
                                          <p:attrName>ppt_y</p:attrName>
                                        </p:attrNameLst>
                                      </p:cBhvr>
                                      <p:tavLst>
                                        <p:tav tm="0">
                                          <p:val>
                                            <p:strVal val="ppt_y"/>
                                          </p:val>
                                        </p:tav>
                                        <p:tav tm="100000">
                                          <p:val>
                                            <p:strVal val="ppt_y"/>
                                          </p:val>
                                        </p:tav>
                                      </p:tavLst>
                                    </p:anim>
                                    <p:set>
                                      <p:cBhvr>
                                        <p:cTn id="19" dur="1" fill="hold">
                                          <p:stCondLst>
                                            <p:cond delay="2999"/>
                                          </p:stCondLst>
                                        </p:cTn>
                                        <p:tgtEl>
                                          <p:spTgt spid="19461"/>
                                        </p:tgtEl>
                                        <p:attrNameLst>
                                          <p:attrName>style.visibility</p:attrName>
                                        </p:attrNameLst>
                                      </p:cBhvr>
                                      <p:to>
                                        <p:strVal val="hidden"/>
                                      </p:to>
                                    </p:set>
                                  </p:childTnLst>
                                </p:cTn>
                              </p:par>
                              <p:par>
                                <p:cTn id="20" presetID="10" presetClass="entr" presetSubtype="0" fill="hold" grpId="0" nodeType="withEffect">
                                  <p:stCondLst>
                                    <p:cond delay="1000"/>
                                  </p:stCondLst>
                                  <p:childTnLst>
                                    <p:set>
                                      <p:cBhvr>
                                        <p:cTn id="21" dur="1" fill="hold">
                                          <p:stCondLst>
                                            <p:cond delay="0"/>
                                          </p:stCondLst>
                                        </p:cTn>
                                        <p:tgtEl>
                                          <p:spTgt spid="19462"/>
                                        </p:tgtEl>
                                        <p:attrNameLst>
                                          <p:attrName>style.visibility</p:attrName>
                                        </p:attrNameLst>
                                      </p:cBhvr>
                                      <p:to>
                                        <p:strVal val="visible"/>
                                      </p:to>
                                    </p:set>
                                    <p:animEffect transition="in" filter="fade">
                                      <p:cBhvr>
                                        <p:cTn id="22" dur="2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386</Words>
  <Application>Microsoft PowerPoint</Application>
  <PresentationFormat>Diaprojekcija na zaslonu (4:3)</PresentationFormat>
  <Paragraphs>69</Paragraphs>
  <Slides>24</Slides>
  <Notes>24</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24</vt:i4>
      </vt:variant>
    </vt:vector>
  </HeadingPairs>
  <TitlesOfParts>
    <vt:vector size="30" baseType="lpstr">
      <vt:lpstr>Arial</vt:lpstr>
      <vt:lpstr>Times New Roman</vt:lpstr>
      <vt:lpstr>Eras Demi ITC</vt:lpstr>
      <vt:lpstr>Bradley Hand ITC</vt:lpstr>
      <vt:lpstr>Comic Sans MS</vt:lpstr>
      <vt:lpstr>Default Design</vt:lpstr>
      <vt:lpstr>Diapozitiv 1</vt:lpstr>
      <vt:lpstr>Diapozitiv 2</vt:lpstr>
      <vt:lpstr>Getting Food</vt:lpstr>
      <vt:lpstr>Without becoming food!</vt:lpstr>
      <vt:lpstr>Diapozitiv 5</vt:lpstr>
      <vt:lpstr>Diapozitiv 6</vt:lpstr>
      <vt:lpstr>Diapozitiv 7</vt:lpstr>
      <vt:lpstr>Diapozitiv 8</vt:lpstr>
      <vt:lpstr>Diapozitiv 9</vt:lpstr>
      <vt:lpstr>Spreading Through the World</vt:lpstr>
      <vt:lpstr>Reasons for the Migrations</vt:lpstr>
      <vt:lpstr>Ice Age</vt:lpstr>
      <vt:lpstr>Diapozitiv 13</vt:lpstr>
      <vt:lpstr>Diapozitiv 14</vt:lpstr>
      <vt:lpstr>Diapozitiv 15</vt:lpstr>
      <vt:lpstr>Diapozitiv 16</vt:lpstr>
      <vt:lpstr>Diapozitiv 17</vt:lpstr>
      <vt:lpstr>Diapozitiv 18</vt:lpstr>
      <vt:lpstr>Diapozitiv 19</vt:lpstr>
      <vt:lpstr>Diapozitiv 20</vt:lpstr>
      <vt:lpstr>Diapozitiv 21</vt:lpstr>
      <vt:lpstr>Diapozitiv 22</vt:lpstr>
      <vt:lpstr>Diapozitiv 23</vt:lpstr>
      <vt:lpstr>Diapozitiv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of the stone age</dc:title>
  <dc:creator>Scott Bennett</dc:creator>
  <cp:lastModifiedBy>Nataša</cp:lastModifiedBy>
  <cp:revision>10</cp:revision>
  <dcterms:created xsi:type="dcterms:W3CDTF">2007-08-19T21:57:09Z</dcterms:created>
  <dcterms:modified xsi:type="dcterms:W3CDTF">2009-01-23T09:31:11Z</dcterms:modified>
</cp:coreProperties>
</file>