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8"/>
  </p:notesMasterIdLst>
  <p:sldIdLst>
    <p:sldId id="261" r:id="rId2"/>
    <p:sldId id="256" r:id="rId3"/>
    <p:sldId id="257" r:id="rId4"/>
    <p:sldId id="258" r:id="rId5"/>
    <p:sldId id="259" r:id="rId6"/>
    <p:sldId id="260"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Black" pitchFamily="34" charset="0"/>
        <a:ea typeface="+mn-ea"/>
        <a:cs typeface="+mn-cs"/>
      </a:defRPr>
    </a:lvl1pPr>
    <a:lvl2pPr marL="457200" algn="l" rtl="0" eaLnBrk="0" fontAlgn="base" hangingPunct="0">
      <a:spcBef>
        <a:spcPct val="0"/>
      </a:spcBef>
      <a:spcAft>
        <a:spcPct val="0"/>
      </a:spcAft>
      <a:defRPr kern="1200">
        <a:solidFill>
          <a:schemeClr val="tx1"/>
        </a:solidFill>
        <a:latin typeface="Arial Black" pitchFamily="34" charset="0"/>
        <a:ea typeface="+mn-ea"/>
        <a:cs typeface="+mn-cs"/>
      </a:defRPr>
    </a:lvl2pPr>
    <a:lvl3pPr marL="914400" algn="l" rtl="0" eaLnBrk="0" fontAlgn="base" hangingPunct="0">
      <a:spcBef>
        <a:spcPct val="0"/>
      </a:spcBef>
      <a:spcAft>
        <a:spcPct val="0"/>
      </a:spcAft>
      <a:defRPr kern="1200">
        <a:solidFill>
          <a:schemeClr val="tx1"/>
        </a:solidFill>
        <a:latin typeface="Arial Black" pitchFamily="34" charset="0"/>
        <a:ea typeface="+mn-ea"/>
        <a:cs typeface="+mn-cs"/>
      </a:defRPr>
    </a:lvl3pPr>
    <a:lvl4pPr marL="1371600" algn="l" rtl="0" eaLnBrk="0" fontAlgn="base" hangingPunct="0">
      <a:spcBef>
        <a:spcPct val="0"/>
      </a:spcBef>
      <a:spcAft>
        <a:spcPct val="0"/>
      </a:spcAft>
      <a:defRPr kern="1200">
        <a:solidFill>
          <a:schemeClr val="tx1"/>
        </a:solidFill>
        <a:latin typeface="Arial Black" pitchFamily="34" charset="0"/>
        <a:ea typeface="+mn-ea"/>
        <a:cs typeface="+mn-cs"/>
      </a:defRPr>
    </a:lvl4pPr>
    <a:lvl5pPr marL="1828800" algn="l" rtl="0" eaLnBrk="0" fontAlgn="base" hangingPunct="0">
      <a:spcBef>
        <a:spcPct val="0"/>
      </a:spcBef>
      <a:spcAft>
        <a:spcPct val="0"/>
      </a:spcAft>
      <a:defRPr kern="1200">
        <a:solidFill>
          <a:schemeClr val="tx1"/>
        </a:solidFill>
        <a:latin typeface="Arial Black" pitchFamily="34" charset="0"/>
        <a:ea typeface="+mn-ea"/>
        <a:cs typeface="+mn-cs"/>
      </a:defRPr>
    </a:lvl5pPr>
    <a:lvl6pPr marL="2286000" algn="l" defTabSz="914400" rtl="0" eaLnBrk="1" latinLnBrk="0" hangingPunct="1">
      <a:defRPr kern="1200">
        <a:solidFill>
          <a:schemeClr val="tx1"/>
        </a:solidFill>
        <a:latin typeface="Arial Black" pitchFamily="34" charset="0"/>
        <a:ea typeface="+mn-ea"/>
        <a:cs typeface="+mn-cs"/>
      </a:defRPr>
    </a:lvl6pPr>
    <a:lvl7pPr marL="2743200" algn="l" defTabSz="914400" rtl="0" eaLnBrk="1" latinLnBrk="0" hangingPunct="1">
      <a:defRPr kern="1200">
        <a:solidFill>
          <a:schemeClr val="tx1"/>
        </a:solidFill>
        <a:latin typeface="Arial Black" pitchFamily="34" charset="0"/>
        <a:ea typeface="+mn-ea"/>
        <a:cs typeface="+mn-cs"/>
      </a:defRPr>
    </a:lvl7pPr>
    <a:lvl8pPr marL="3200400" algn="l" defTabSz="914400" rtl="0" eaLnBrk="1" latinLnBrk="0" hangingPunct="1">
      <a:defRPr kern="1200">
        <a:solidFill>
          <a:schemeClr val="tx1"/>
        </a:solidFill>
        <a:latin typeface="Arial Black" pitchFamily="34" charset="0"/>
        <a:ea typeface="+mn-ea"/>
        <a:cs typeface="+mn-cs"/>
      </a:defRPr>
    </a:lvl8pPr>
    <a:lvl9pPr marL="3657600" algn="l" defTabSz="914400" rtl="0" eaLnBrk="1" latinLnBrk="0" hangingPunct="1">
      <a:defRPr kern="1200">
        <a:solidFill>
          <a:schemeClr val="tx1"/>
        </a:solidFill>
        <a:latin typeface="Arial Blac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632" y="-8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10D08B86-0CD6-43EC-AF64-5A2008B44D5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FF2204-0505-4742-9D9B-BD32430C104C}" type="slidenum">
              <a:rPr lang="en-US"/>
              <a:pPr/>
              <a:t>1</a:t>
            </a:fld>
            <a:endParaRPr 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AC8F26-F15A-4C91-98C9-49CB9EC111B5}" type="slidenum">
              <a:rPr lang="en-US"/>
              <a:pPr/>
              <a:t>2</a:t>
            </a:fld>
            <a:endParaRPr 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D17163-9F8C-409E-BC02-0D110D3CEBAE}" type="slidenum">
              <a:rPr lang="en-US"/>
              <a:pPr/>
              <a:t>3</a:t>
            </a:fld>
            <a:endParaRPr 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F12E24-2AE2-4AFF-ABAF-5DF7AE1C5718}" type="slidenum">
              <a:rPr lang="en-US"/>
              <a:pPr/>
              <a:t>4</a:t>
            </a:fld>
            <a:endParaRPr lang="en-US"/>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68E648-4A93-44DA-B287-FEA70EE13C8B}" type="slidenum">
              <a:rPr lang="en-US"/>
              <a:pPr/>
              <a:t>5</a:t>
            </a:fld>
            <a:endParaRPr 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E2817-C327-4BCF-B4BD-FFE11F4C7BC0}" type="slidenum">
              <a:rPr lang="en-US"/>
              <a:pPr/>
              <a:t>6</a:t>
            </a:fld>
            <a:endParaRPr 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3314" name="Group 2"/>
          <p:cNvGrpSpPr>
            <a:grpSpLocks/>
          </p:cNvGrpSpPr>
          <p:nvPr/>
        </p:nvGrpSpPr>
        <p:grpSpPr bwMode="auto">
          <a:xfrm>
            <a:off x="2084388" y="296863"/>
            <a:ext cx="6823075" cy="5353050"/>
            <a:chOff x="1313" y="187"/>
            <a:chExt cx="4298" cy="3372"/>
          </a:xfrm>
        </p:grpSpPr>
        <p:grpSp>
          <p:nvGrpSpPr>
            <p:cNvPr id="13315" name="Group 3"/>
            <p:cNvGrpSpPr>
              <a:grpSpLocks/>
            </p:cNvGrpSpPr>
            <p:nvPr/>
          </p:nvGrpSpPr>
          <p:grpSpPr bwMode="auto">
            <a:xfrm>
              <a:off x="2194" y="601"/>
              <a:ext cx="596" cy="447"/>
              <a:chOff x="0" y="0"/>
              <a:chExt cx="768" cy="576"/>
            </a:xfrm>
          </p:grpSpPr>
          <p:sp>
            <p:nvSpPr>
              <p:cNvPr id="13316"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3317"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3318" name="Group 6"/>
            <p:cNvGrpSpPr>
              <a:grpSpLocks/>
            </p:cNvGrpSpPr>
            <p:nvPr/>
          </p:nvGrpSpPr>
          <p:grpSpPr bwMode="auto">
            <a:xfrm>
              <a:off x="1313" y="187"/>
              <a:ext cx="4298" cy="3372"/>
              <a:chOff x="0" y="0"/>
              <a:chExt cx="5533" cy="4341"/>
            </a:xfrm>
          </p:grpSpPr>
          <p:grpSp>
            <p:nvGrpSpPr>
              <p:cNvPr id="13319" name="Group 7"/>
              <p:cNvGrpSpPr>
                <a:grpSpLocks/>
              </p:cNvGrpSpPr>
              <p:nvPr/>
            </p:nvGrpSpPr>
            <p:grpSpPr bwMode="auto">
              <a:xfrm>
                <a:off x="0" y="0"/>
                <a:ext cx="5470" cy="4341"/>
                <a:chOff x="0" y="0"/>
                <a:chExt cx="5470" cy="4341"/>
              </a:xfrm>
            </p:grpSpPr>
            <p:grpSp>
              <p:nvGrpSpPr>
                <p:cNvPr id="13320" name="Group 8"/>
                <p:cNvGrpSpPr>
                  <a:grpSpLocks/>
                </p:cNvGrpSpPr>
                <p:nvPr/>
              </p:nvGrpSpPr>
              <p:grpSpPr bwMode="auto">
                <a:xfrm>
                  <a:off x="1339" y="786"/>
                  <a:ext cx="2919" cy="2151"/>
                  <a:chOff x="1265" y="814"/>
                  <a:chExt cx="2919" cy="2151"/>
                </a:xfrm>
              </p:grpSpPr>
              <p:sp>
                <p:nvSpPr>
                  <p:cNvPr id="13321"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3322"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3323" name="Group 11"/>
                <p:cNvGrpSpPr>
                  <a:grpSpLocks/>
                </p:cNvGrpSpPr>
                <p:nvPr/>
              </p:nvGrpSpPr>
              <p:grpSpPr bwMode="auto">
                <a:xfrm>
                  <a:off x="0" y="0"/>
                  <a:ext cx="5470" cy="4341"/>
                  <a:chOff x="0" y="0"/>
                  <a:chExt cx="5470" cy="4341"/>
                </a:xfrm>
              </p:grpSpPr>
              <p:grpSp>
                <p:nvGrpSpPr>
                  <p:cNvPr id="13324" name="Group 12"/>
                  <p:cNvGrpSpPr>
                    <a:grpSpLocks/>
                  </p:cNvGrpSpPr>
                  <p:nvPr/>
                </p:nvGrpSpPr>
                <p:grpSpPr bwMode="auto">
                  <a:xfrm>
                    <a:off x="3545" y="1502"/>
                    <a:ext cx="1258" cy="2327"/>
                    <a:chOff x="3471" y="1530"/>
                    <a:chExt cx="1258" cy="2327"/>
                  </a:xfrm>
                </p:grpSpPr>
                <p:sp>
                  <p:nvSpPr>
                    <p:cNvPr id="13325" name="Freeform 13"/>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3326" name="Freeform 14"/>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27" name="Group 15"/>
                  <p:cNvGrpSpPr>
                    <a:grpSpLocks/>
                  </p:cNvGrpSpPr>
                  <p:nvPr/>
                </p:nvGrpSpPr>
                <p:grpSpPr bwMode="auto">
                  <a:xfrm>
                    <a:off x="2938" y="1991"/>
                    <a:ext cx="2463" cy="1332"/>
                    <a:chOff x="2864" y="2019"/>
                    <a:chExt cx="2463" cy="1332"/>
                  </a:xfrm>
                </p:grpSpPr>
                <p:sp>
                  <p:nvSpPr>
                    <p:cNvPr id="13328" name="Freeform 16"/>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29" name="Freeform 17"/>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30" name="Group 18"/>
                  <p:cNvGrpSpPr>
                    <a:grpSpLocks/>
                  </p:cNvGrpSpPr>
                  <p:nvPr/>
                </p:nvGrpSpPr>
                <p:grpSpPr bwMode="auto">
                  <a:xfrm>
                    <a:off x="2971" y="1804"/>
                    <a:ext cx="2477" cy="1064"/>
                    <a:chOff x="2897" y="1832"/>
                    <a:chExt cx="2477" cy="1064"/>
                  </a:xfrm>
                </p:grpSpPr>
                <p:sp>
                  <p:nvSpPr>
                    <p:cNvPr id="13331" name="Freeform 19"/>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32"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33" name="Group 21"/>
                  <p:cNvGrpSpPr>
                    <a:grpSpLocks/>
                  </p:cNvGrpSpPr>
                  <p:nvPr/>
                </p:nvGrpSpPr>
                <p:grpSpPr bwMode="auto">
                  <a:xfrm>
                    <a:off x="2998" y="1608"/>
                    <a:ext cx="2472" cy="927"/>
                    <a:chOff x="2924" y="1636"/>
                    <a:chExt cx="2472" cy="927"/>
                  </a:xfrm>
                </p:grpSpPr>
                <p:sp>
                  <p:nvSpPr>
                    <p:cNvPr id="13334"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35" name="Freeform 23"/>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36" name="Group 24"/>
                  <p:cNvGrpSpPr>
                    <a:grpSpLocks/>
                  </p:cNvGrpSpPr>
                  <p:nvPr/>
                </p:nvGrpSpPr>
                <p:grpSpPr bwMode="auto">
                  <a:xfrm>
                    <a:off x="3032" y="1386"/>
                    <a:ext cx="2342" cy="657"/>
                    <a:chOff x="2958" y="1414"/>
                    <a:chExt cx="2342" cy="657"/>
                  </a:xfrm>
                </p:grpSpPr>
                <p:sp>
                  <p:nvSpPr>
                    <p:cNvPr id="13337" name="Freeform 25"/>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38" name="Freeform 26"/>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39" name="Group 27"/>
                  <p:cNvGrpSpPr>
                    <a:grpSpLocks/>
                  </p:cNvGrpSpPr>
                  <p:nvPr/>
                </p:nvGrpSpPr>
                <p:grpSpPr bwMode="auto">
                  <a:xfrm>
                    <a:off x="3057" y="1241"/>
                    <a:ext cx="2150" cy="343"/>
                    <a:chOff x="2983" y="1269"/>
                    <a:chExt cx="2150" cy="343"/>
                  </a:xfrm>
                </p:grpSpPr>
                <p:sp>
                  <p:nvSpPr>
                    <p:cNvPr id="13340" name="Freeform 28"/>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41" name="Freeform 29"/>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42" name="Group 30"/>
                  <p:cNvGrpSpPr>
                    <a:grpSpLocks/>
                  </p:cNvGrpSpPr>
                  <p:nvPr/>
                </p:nvGrpSpPr>
                <p:grpSpPr bwMode="auto">
                  <a:xfrm>
                    <a:off x="3012" y="889"/>
                    <a:ext cx="1879" cy="427"/>
                    <a:chOff x="2938" y="917"/>
                    <a:chExt cx="1879" cy="427"/>
                  </a:xfrm>
                </p:grpSpPr>
                <p:sp>
                  <p:nvSpPr>
                    <p:cNvPr id="13343" name="Freeform 31"/>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44" name="Freeform 32"/>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45" name="Group 33"/>
                  <p:cNvGrpSpPr>
                    <a:grpSpLocks/>
                  </p:cNvGrpSpPr>
                  <p:nvPr/>
                </p:nvGrpSpPr>
                <p:grpSpPr bwMode="auto">
                  <a:xfrm>
                    <a:off x="711" y="1625"/>
                    <a:ext cx="1257" cy="2326"/>
                    <a:chOff x="637" y="1653"/>
                    <a:chExt cx="1257" cy="2326"/>
                  </a:xfrm>
                </p:grpSpPr>
                <p:sp>
                  <p:nvSpPr>
                    <p:cNvPr id="13346" name="Freeform 34"/>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47" name="Freeform 35"/>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48" name="Group 36"/>
                  <p:cNvGrpSpPr>
                    <a:grpSpLocks/>
                  </p:cNvGrpSpPr>
                  <p:nvPr/>
                </p:nvGrpSpPr>
                <p:grpSpPr bwMode="auto">
                  <a:xfrm>
                    <a:off x="69" y="2168"/>
                    <a:ext cx="2463" cy="1332"/>
                    <a:chOff x="-5" y="2196"/>
                    <a:chExt cx="2463" cy="1332"/>
                  </a:xfrm>
                </p:grpSpPr>
                <p:sp>
                  <p:nvSpPr>
                    <p:cNvPr id="13349" name="Freeform 37"/>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50" name="Freeform 38"/>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51" name="Group 39"/>
                  <p:cNvGrpSpPr>
                    <a:grpSpLocks/>
                  </p:cNvGrpSpPr>
                  <p:nvPr/>
                </p:nvGrpSpPr>
                <p:grpSpPr bwMode="auto">
                  <a:xfrm>
                    <a:off x="22" y="1981"/>
                    <a:ext cx="2477" cy="1064"/>
                    <a:chOff x="-52" y="2009"/>
                    <a:chExt cx="2477" cy="1064"/>
                  </a:xfrm>
                </p:grpSpPr>
                <p:sp>
                  <p:nvSpPr>
                    <p:cNvPr id="13352"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53" name="Freeform 41"/>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54" name="Group 42"/>
                  <p:cNvGrpSpPr>
                    <a:grpSpLocks/>
                  </p:cNvGrpSpPr>
                  <p:nvPr/>
                </p:nvGrpSpPr>
                <p:grpSpPr bwMode="auto">
                  <a:xfrm>
                    <a:off x="0" y="1785"/>
                    <a:ext cx="2472" cy="927"/>
                    <a:chOff x="-74" y="1813"/>
                    <a:chExt cx="2472" cy="927"/>
                  </a:xfrm>
                </p:grpSpPr>
                <p:sp>
                  <p:nvSpPr>
                    <p:cNvPr id="13355" name="Freeform 43"/>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56" name="Freeform 44"/>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57" name="Group 45"/>
                  <p:cNvGrpSpPr>
                    <a:grpSpLocks/>
                  </p:cNvGrpSpPr>
                  <p:nvPr/>
                </p:nvGrpSpPr>
                <p:grpSpPr bwMode="auto">
                  <a:xfrm>
                    <a:off x="96" y="1563"/>
                    <a:ext cx="2342" cy="657"/>
                    <a:chOff x="22" y="1591"/>
                    <a:chExt cx="2342" cy="657"/>
                  </a:xfrm>
                </p:grpSpPr>
                <p:sp>
                  <p:nvSpPr>
                    <p:cNvPr id="13358" name="Freeform 46"/>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59" name="Freeform 47"/>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60" name="Group 48"/>
                  <p:cNvGrpSpPr>
                    <a:grpSpLocks/>
                  </p:cNvGrpSpPr>
                  <p:nvPr/>
                </p:nvGrpSpPr>
                <p:grpSpPr bwMode="auto">
                  <a:xfrm>
                    <a:off x="263" y="1418"/>
                    <a:ext cx="2150" cy="343"/>
                    <a:chOff x="189" y="1446"/>
                    <a:chExt cx="2150" cy="343"/>
                  </a:xfrm>
                </p:grpSpPr>
                <p:sp>
                  <p:nvSpPr>
                    <p:cNvPr id="13361"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62" name="Freeform 50"/>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363" name="Group 51"/>
                  <p:cNvGrpSpPr>
                    <a:grpSpLocks/>
                  </p:cNvGrpSpPr>
                  <p:nvPr/>
                </p:nvGrpSpPr>
                <p:grpSpPr bwMode="auto">
                  <a:xfrm>
                    <a:off x="579" y="1066"/>
                    <a:ext cx="1879" cy="427"/>
                    <a:chOff x="505" y="1094"/>
                    <a:chExt cx="1879" cy="427"/>
                  </a:xfrm>
                </p:grpSpPr>
                <p:sp>
                  <p:nvSpPr>
                    <p:cNvPr id="13364"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65" name="Freeform 53"/>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66" name="Group 54"/>
                  <p:cNvGrpSpPr>
                    <a:grpSpLocks/>
                  </p:cNvGrpSpPr>
                  <p:nvPr/>
                </p:nvGrpSpPr>
                <p:grpSpPr bwMode="auto">
                  <a:xfrm>
                    <a:off x="690" y="871"/>
                    <a:ext cx="1850" cy="554"/>
                    <a:chOff x="616" y="899"/>
                    <a:chExt cx="1850" cy="554"/>
                  </a:xfrm>
                </p:grpSpPr>
                <p:sp>
                  <p:nvSpPr>
                    <p:cNvPr id="13367" name="Freeform 55"/>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68" name="Freeform 56"/>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69" name="Group 57"/>
                  <p:cNvGrpSpPr>
                    <a:grpSpLocks/>
                  </p:cNvGrpSpPr>
                  <p:nvPr/>
                </p:nvGrpSpPr>
                <p:grpSpPr bwMode="auto">
                  <a:xfrm>
                    <a:off x="911" y="589"/>
                    <a:ext cx="1767" cy="743"/>
                    <a:chOff x="911" y="589"/>
                    <a:chExt cx="1767" cy="743"/>
                  </a:xfrm>
                </p:grpSpPr>
                <p:sp>
                  <p:nvSpPr>
                    <p:cNvPr id="13370"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71" name="Freeform 59"/>
                    <p:cNvSpPr>
                      <a:spLocks/>
                    </p:cNvSpPr>
                    <p:nvPr/>
                  </p:nvSpPr>
                  <p:spPr bwMode="hidden">
                    <a:xfrm rot="2028410" flipH="1">
                      <a:off x="911" y="58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72" name="Group 60"/>
                  <p:cNvGrpSpPr>
                    <a:grpSpLocks/>
                  </p:cNvGrpSpPr>
                  <p:nvPr/>
                </p:nvGrpSpPr>
                <p:grpSpPr bwMode="auto">
                  <a:xfrm>
                    <a:off x="1120" y="300"/>
                    <a:ext cx="1693" cy="892"/>
                    <a:chOff x="1120" y="300"/>
                    <a:chExt cx="1693" cy="892"/>
                  </a:xfrm>
                </p:grpSpPr>
                <p:sp>
                  <p:nvSpPr>
                    <p:cNvPr id="13373"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74" name="Freeform 62"/>
                    <p:cNvSpPr>
                      <a:spLocks/>
                    </p:cNvSpPr>
                    <p:nvPr/>
                  </p:nvSpPr>
                  <p:spPr bwMode="hidden">
                    <a:xfrm rot="2664424" flipH="1">
                      <a:off x="1120" y="300"/>
                      <a:ext cx="67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75" name="Group 63"/>
                  <p:cNvGrpSpPr>
                    <a:grpSpLocks/>
                  </p:cNvGrpSpPr>
                  <p:nvPr/>
                </p:nvGrpSpPr>
                <p:grpSpPr bwMode="auto">
                  <a:xfrm>
                    <a:off x="1707" y="76"/>
                    <a:ext cx="778" cy="1512"/>
                    <a:chOff x="1633" y="104"/>
                    <a:chExt cx="778" cy="1512"/>
                  </a:xfrm>
                </p:grpSpPr>
                <p:sp>
                  <p:nvSpPr>
                    <p:cNvPr id="13376" name="Freeform 64"/>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77" name="Freeform 65"/>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78" name="Group 66"/>
                  <p:cNvGrpSpPr>
                    <a:grpSpLocks/>
                  </p:cNvGrpSpPr>
                  <p:nvPr/>
                </p:nvGrpSpPr>
                <p:grpSpPr bwMode="auto">
                  <a:xfrm>
                    <a:off x="2009" y="0"/>
                    <a:ext cx="634" cy="1534"/>
                    <a:chOff x="1935" y="28"/>
                    <a:chExt cx="634" cy="1534"/>
                  </a:xfrm>
                </p:grpSpPr>
                <p:sp>
                  <p:nvSpPr>
                    <p:cNvPr id="13379" name="Freeform 67"/>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80" name="Freeform 68"/>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3381" name="Group 69"/>
                  <p:cNvGrpSpPr>
                    <a:grpSpLocks/>
                  </p:cNvGrpSpPr>
                  <p:nvPr/>
                </p:nvGrpSpPr>
                <p:grpSpPr bwMode="auto">
                  <a:xfrm>
                    <a:off x="2896" y="644"/>
                    <a:ext cx="1845" cy="566"/>
                    <a:chOff x="2822" y="672"/>
                    <a:chExt cx="1845" cy="566"/>
                  </a:xfrm>
                </p:grpSpPr>
                <p:sp>
                  <p:nvSpPr>
                    <p:cNvPr id="13382"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83" name="Freeform 71"/>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84" name="Group 72"/>
                  <p:cNvGrpSpPr>
                    <a:grpSpLocks/>
                  </p:cNvGrpSpPr>
                  <p:nvPr/>
                </p:nvGrpSpPr>
                <p:grpSpPr bwMode="auto">
                  <a:xfrm>
                    <a:off x="2757" y="417"/>
                    <a:ext cx="1781" cy="717"/>
                    <a:chOff x="2683" y="445"/>
                    <a:chExt cx="1781" cy="717"/>
                  </a:xfrm>
                </p:grpSpPr>
                <p:sp>
                  <p:nvSpPr>
                    <p:cNvPr id="13385"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86" name="Freeform 74"/>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sp>
                <p:nvSpPr>
                  <p:cNvPr id="13387" name="Freeform 75"/>
                  <p:cNvSpPr>
                    <a:spLocks/>
                  </p:cNvSpPr>
                  <p:nvPr/>
                </p:nvSpPr>
                <p:spPr bwMode="hidden">
                  <a:xfrm rot="4578755" flipH="1">
                    <a:off x="2175" y="949"/>
                    <a:ext cx="1027" cy="14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sl-SI"/>
                  </a:p>
                </p:txBody>
              </p:sp>
              <p:sp>
                <p:nvSpPr>
                  <p:cNvPr id="13388"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nvGrpSpPr>
                  <p:cNvPr id="13389" name="Group 77"/>
                  <p:cNvGrpSpPr>
                    <a:grpSpLocks/>
                  </p:cNvGrpSpPr>
                  <p:nvPr/>
                </p:nvGrpSpPr>
                <p:grpSpPr bwMode="auto">
                  <a:xfrm>
                    <a:off x="2874" y="13"/>
                    <a:ext cx="640" cy="1520"/>
                    <a:chOff x="2800" y="41"/>
                    <a:chExt cx="640" cy="1520"/>
                  </a:xfrm>
                </p:grpSpPr>
                <p:sp>
                  <p:nvSpPr>
                    <p:cNvPr id="13390"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91" name="Freeform 79"/>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92" name="Group 80"/>
                  <p:cNvGrpSpPr>
                    <a:grpSpLocks/>
                  </p:cNvGrpSpPr>
                  <p:nvPr/>
                </p:nvGrpSpPr>
                <p:grpSpPr bwMode="auto">
                  <a:xfrm>
                    <a:off x="3008" y="135"/>
                    <a:ext cx="1017" cy="1464"/>
                    <a:chOff x="2934" y="163"/>
                    <a:chExt cx="1017" cy="1464"/>
                  </a:xfrm>
                </p:grpSpPr>
                <p:sp>
                  <p:nvSpPr>
                    <p:cNvPr id="13393" name="Freeform 81"/>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94" name="Freeform 82"/>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95" name="Group 83"/>
                  <p:cNvGrpSpPr>
                    <a:grpSpLocks/>
                  </p:cNvGrpSpPr>
                  <p:nvPr/>
                </p:nvGrpSpPr>
                <p:grpSpPr bwMode="auto">
                  <a:xfrm>
                    <a:off x="2804" y="4"/>
                    <a:ext cx="243" cy="1448"/>
                    <a:chOff x="2730" y="32"/>
                    <a:chExt cx="243" cy="1448"/>
                  </a:xfrm>
                </p:grpSpPr>
                <p:sp>
                  <p:nvSpPr>
                    <p:cNvPr id="13396" name="Freeform 84"/>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397" name="Freeform 85"/>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3398" name="Group 86"/>
                  <p:cNvGrpSpPr>
                    <a:grpSpLocks/>
                  </p:cNvGrpSpPr>
                  <p:nvPr/>
                </p:nvGrpSpPr>
                <p:grpSpPr bwMode="auto">
                  <a:xfrm>
                    <a:off x="1017" y="1741"/>
                    <a:ext cx="1085" cy="2450"/>
                    <a:chOff x="943" y="1769"/>
                    <a:chExt cx="1085" cy="2450"/>
                  </a:xfrm>
                </p:grpSpPr>
                <p:sp>
                  <p:nvSpPr>
                    <p:cNvPr id="13399" name="Freeform 87"/>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400" name="Freeform 88"/>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401" name="Group 89"/>
                  <p:cNvGrpSpPr>
                    <a:grpSpLocks/>
                  </p:cNvGrpSpPr>
                  <p:nvPr/>
                </p:nvGrpSpPr>
                <p:grpSpPr bwMode="auto">
                  <a:xfrm>
                    <a:off x="1529" y="1908"/>
                    <a:ext cx="766" cy="2373"/>
                    <a:chOff x="1455" y="1936"/>
                    <a:chExt cx="766" cy="2373"/>
                  </a:xfrm>
                </p:grpSpPr>
                <p:sp>
                  <p:nvSpPr>
                    <p:cNvPr id="13402" name="Freeform 90"/>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403" name="Freeform 91"/>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404" name="Group 92"/>
                  <p:cNvGrpSpPr>
                    <a:grpSpLocks/>
                  </p:cNvGrpSpPr>
                  <p:nvPr/>
                </p:nvGrpSpPr>
                <p:grpSpPr bwMode="auto">
                  <a:xfrm rot="88588">
                    <a:off x="2061" y="1962"/>
                    <a:ext cx="459" cy="2329"/>
                    <a:chOff x="1956" y="1990"/>
                    <a:chExt cx="492" cy="2604"/>
                  </a:xfrm>
                </p:grpSpPr>
                <p:sp>
                  <p:nvSpPr>
                    <p:cNvPr id="13405" name="Freeform 93"/>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3406" name="Freeform 94"/>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407" name="Group 95"/>
                  <p:cNvGrpSpPr>
                    <a:grpSpLocks/>
                  </p:cNvGrpSpPr>
                  <p:nvPr/>
                </p:nvGrpSpPr>
                <p:grpSpPr bwMode="auto">
                  <a:xfrm>
                    <a:off x="3408" y="1689"/>
                    <a:ext cx="1125" cy="2426"/>
                    <a:chOff x="3334" y="1717"/>
                    <a:chExt cx="1125" cy="2426"/>
                  </a:xfrm>
                </p:grpSpPr>
                <p:sp>
                  <p:nvSpPr>
                    <p:cNvPr id="13408" name="Freeform 96"/>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3409" name="Freeform 97"/>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410" name="Group 98"/>
                  <p:cNvGrpSpPr>
                    <a:grpSpLocks/>
                  </p:cNvGrpSpPr>
                  <p:nvPr/>
                </p:nvGrpSpPr>
                <p:grpSpPr bwMode="auto">
                  <a:xfrm>
                    <a:off x="3255" y="1838"/>
                    <a:ext cx="883" cy="2426"/>
                    <a:chOff x="3181" y="1866"/>
                    <a:chExt cx="883" cy="2426"/>
                  </a:xfrm>
                </p:grpSpPr>
                <p:sp>
                  <p:nvSpPr>
                    <p:cNvPr id="13411" name="Freeform 99"/>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3412" name="Freeform 100"/>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3413" name="Group 101"/>
                  <p:cNvGrpSpPr>
                    <a:grpSpLocks/>
                  </p:cNvGrpSpPr>
                  <p:nvPr/>
                </p:nvGrpSpPr>
                <p:grpSpPr bwMode="auto">
                  <a:xfrm>
                    <a:off x="3080" y="1955"/>
                    <a:ext cx="619" cy="2386"/>
                    <a:chOff x="3006" y="1983"/>
                    <a:chExt cx="619" cy="2386"/>
                  </a:xfrm>
                </p:grpSpPr>
                <p:sp>
                  <p:nvSpPr>
                    <p:cNvPr id="13414" name="Freeform 102"/>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3415" name="Freeform 103"/>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nvGrpSpPr>
                  <p:cNvPr id="13416" name="Group 104"/>
                  <p:cNvGrpSpPr>
                    <a:grpSpLocks/>
                  </p:cNvGrpSpPr>
                  <p:nvPr/>
                </p:nvGrpSpPr>
                <p:grpSpPr bwMode="auto">
                  <a:xfrm>
                    <a:off x="2893" y="2073"/>
                    <a:ext cx="405" cy="2219"/>
                    <a:chOff x="2819" y="2101"/>
                    <a:chExt cx="405" cy="2219"/>
                  </a:xfrm>
                </p:grpSpPr>
                <p:sp>
                  <p:nvSpPr>
                    <p:cNvPr id="13417" name="Freeform 105"/>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3418" name="Freeform 106"/>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nvGrpSpPr>
                  <p:cNvPr id="13419" name="Group 107"/>
                  <p:cNvGrpSpPr>
                    <a:grpSpLocks/>
                  </p:cNvGrpSpPr>
                  <p:nvPr/>
                </p:nvGrpSpPr>
                <p:grpSpPr bwMode="auto">
                  <a:xfrm>
                    <a:off x="2372" y="2107"/>
                    <a:ext cx="426" cy="2185"/>
                    <a:chOff x="2287" y="2135"/>
                    <a:chExt cx="426" cy="2185"/>
                  </a:xfrm>
                </p:grpSpPr>
                <p:sp>
                  <p:nvSpPr>
                    <p:cNvPr id="13420" name="Freeform 108"/>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sl-SI"/>
                    </a:p>
                  </p:txBody>
                </p:sp>
                <p:sp>
                  <p:nvSpPr>
                    <p:cNvPr id="13421" name="Freeform 109"/>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grpSp>
          <p:grpSp>
            <p:nvGrpSpPr>
              <p:cNvPr id="13422" name="Group 110"/>
              <p:cNvGrpSpPr>
                <a:grpSpLocks/>
              </p:cNvGrpSpPr>
              <p:nvPr/>
            </p:nvGrpSpPr>
            <p:grpSpPr bwMode="auto">
              <a:xfrm>
                <a:off x="74" y="313"/>
                <a:ext cx="5459" cy="3667"/>
                <a:chOff x="74" y="313"/>
                <a:chExt cx="5459" cy="3667"/>
              </a:xfrm>
            </p:grpSpPr>
            <p:grpSp>
              <p:nvGrpSpPr>
                <p:cNvPr id="13423" name="Group 111"/>
                <p:cNvGrpSpPr>
                  <a:grpSpLocks/>
                </p:cNvGrpSpPr>
                <p:nvPr/>
              </p:nvGrpSpPr>
              <p:grpSpPr bwMode="auto">
                <a:xfrm>
                  <a:off x="74" y="313"/>
                  <a:ext cx="5459" cy="3667"/>
                  <a:chOff x="74" y="313"/>
                  <a:chExt cx="5459" cy="3667"/>
                </a:xfrm>
              </p:grpSpPr>
              <p:sp>
                <p:nvSpPr>
                  <p:cNvPr id="13424" name="Arc 112"/>
                  <p:cNvSpPr>
                    <a:spLocks/>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sl-SI"/>
                  </a:p>
                </p:txBody>
              </p:sp>
              <p:sp>
                <p:nvSpPr>
                  <p:cNvPr id="13425" name="Arc 113"/>
                  <p:cNvSpPr>
                    <a:spLocks/>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sl-SI"/>
                  </a:p>
                </p:txBody>
              </p:sp>
              <p:sp>
                <p:nvSpPr>
                  <p:cNvPr id="13426" name="Arc 114"/>
                  <p:cNvSpPr>
                    <a:spLocks/>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sl-SI"/>
                  </a:p>
                </p:txBody>
              </p:sp>
              <p:sp>
                <p:nvSpPr>
                  <p:cNvPr id="13427" name="Arc 115"/>
                  <p:cNvSpPr>
                    <a:spLocks/>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sl-SI"/>
                  </a:p>
                </p:txBody>
              </p:sp>
              <p:sp>
                <p:nvSpPr>
                  <p:cNvPr id="13428" name="Arc 116"/>
                  <p:cNvSpPr>
                    <a:spLocks/>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sl-SI"/>
                  </a:p>
                </p:txBody>
              </p:sp>
              <p:sp>
                <p:nvSpPr>
                  <p:cNvPr id="13429" name="Arc 117"/>
                  <p:cNvSpPr>
                    <a:spLocks/>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sl-SI"/>
                  </a:p>
                </p:txBody>
              </p:sp>
              <p:sp>
                <p:nvSpPr>
                  <p:cNvPr id="13430" name="Freeform 118"/>
                  <p:cNvSpPr>
                    <a:spLocks/>
                  </p:cNvSpPr>
                  <p:nvPr/>
                </p:nvSpPr>
                <p:spPr bwMode="hidden">
                  <a:xfrm flipH="1">
                    <a:off x="1800"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grpSp>
            <p:sp>
              <p:nvSpPr>
                <p:cNvPr id="13431" name="Freeform 119"/>
                <p:cNvSpPr>
                  <a:spLocks/>
                </p:cNvSpPr>
                <p:nvPr/>
              </p:nvSpPr>
              <p:spPr bwMode="hidden">
                <a:xfrm rot="20253369">
                  <a:off x="3280" y="1529"/>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grpSp>
        </p:grpSp>
        <p:grpSp>
          <p:nvGrpSpPr>
            <p:cNvPr id="13432" name="Group 120"/>
            <p:cNvGrpSpPr>
              <a:grpSpLocks/>
            </p:cNvGrpSpPr>
            <p:nvPr/>
          </p:nvGrpSpPr>
          <p:grpSpPr bwMode="auto">
            <a:xfrm>
              <a:off x="1476" y="449"/>
              <a:ext cx="4038" cy="2966"/>
              <a:chOff x="210" y="337"/>
              <a:chExt cx="5198" cy="3818"/>
            </a:xfrm>
          </p:grpSpPr>
          <p:sp>
            <p:nvSpPr>
              <p:cNvPr id="13433"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3434"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sl-SI"/>
              </a:p>
            </p:txBody>
          </p:sp>
          <p:sp>
            <p:nvSpPr>
              <p:cNvPr id="13435"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sl-SI"/>
              </a:p>
            </p:txBody>
          </p:sp>
          <p:sp>
            <p:nvSpPr>
              <p:cNvPr id="13436" name="Arc 124"/>
              <p:cNvSpPr>
                <a:spLocks/>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sl-SI"/>
              </a:p>
            </p:txBody>
          </p:sp>
          <p:sp>
            <p:nvSpPr>
              <p:cNvPr id="13437"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sl-SI"/>
              </a:p>
            </p:txBody>
          </p:sp>
          <p:sp>
            <p:nvSpPr>
              <p:cNvPr id="13438"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sl-SI"/>
              </a:p>
            </p:txBody>
          </p:sp>
          <p:sp>
            <p:nvSpPr>
              <p:cNvPr id="13439" name="Freeform 127"/>
              <p:cNvSpPr>
                <a:spLocks/>
              </p:cNvSpPr>
              <p:nvPr/>
            </p:nvSpPr>
            <p:spPr bwMode="hidden">
              <a:xfrm>
                <a:off x="3301"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3440" name="Freeform 128"/>
              <p:cNvSpPr>
                <a:spLocks/>
              </p:cNvSpPr>
              <p:nvPr/>
            </p:nvSpPr>
            <p:spPr bwMode="hidden">
              <a:xfrm rot="19660755" flipV="1">
                <a:off x="2546" y="2150"/>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sp>
            <p:nvSpPr>
              <p:cNvPr id="13441" name="Freeform 129"/>
              <p:cNvSpPr>
                <a:spLocks/>
              </p:cNvSpPr>
              <p:nvPr/>
            </p:nvSpPr>
            <p:spPr bwMode="hidden">
              <a:xfrm flipH="1">
                <a:off x="489" y="2504"/>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3442"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3443" name="Freeform 131"/>
              <p:cNvSpPr>
                <a:spLocks/>
              </p:cNvSpPr>
              <p:nvPr/>
            </p:nvSpPr>
            <p:spPr bwMode="hidden">
              <a:xfrm>
                <a:off x="4401" y="2280"/>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3444"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3445" name="Freeform 133"/>
              <p:cNvSpPr>
                <a:spLocks/>
              </p:cNvSpPr>
              <p:nvPr/>
            </p:nvSpPr>
            <p:spPr bwMode="hidden">
              <a:xfrm>
                <a:off x="3934" y="337"/>
                <a:ext cx="663"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3446" name="Freeform 134"/>
              <p:cNvSpPr>
                <a:spLocks/>
              </p:cNvSpPr>
              <p:nvPr/>
            </p:nvSpPr>
            <p:spPr bwMode="hidden">
              <a:xfrm rot="1346631" flipH="1">
                <a:off x="1702" y="1506"/>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grpSp>
      </p:grpSp>
      <p:sp>
        <p:nvSpPr>
          <p:cNvPr id="13447"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13448"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449" name="Rectangle 137"/>
          <p:cNvSpPr>
            <a:spLocks noGrp="1" noChangeArrowheads="1"/>
          </p:cNvSpPr>
          <p:nvPr>
            <p:ph type="dt" sz="quarter" idx="2"/>
          </p:nvPr>
        </p:nvSpPr>
        <p:spPr/>
        <p:txBody>
          <a:bodyPr/>
          <a:lstStyle>
            <a:lvl1pPr>
              <a:defRPr/>
            </a:lvl1pPr>
          </a:lstStyle>
          <a:p>
            <a:endParaRPr lang="en-US"/>
          </a:p>
        </p:txBody>
      </p:sp>
      <p:sp>
        <p:nvSpPr>
          <p:cNvPr id="13450" name="Rectangle 138"/>
          <p:cNvSpPr>
            <a:spLocks noGrp="1" noChangeArrowheads="1"/>
          </p:cNvSpPr>
          <p:nvPr>
            <p:ph type="ftr" sz="quarter" idx="3"/>
          </p:nvPr>
        </p:nvSpPr>
        <p:spPr/>
        <p:txBody>
          <a:bodyPr/>
          <a:lstStyle>
            <a:lvl1pPr>
              <a:defRPr/>
            </a:lvl1pPr>
          </a:lstStyle>
          <a:p>
            <a:endParaRPr lang="en-US"/>
          </a:p>
        </p:txBody>
      </p:sp>
      <p:sp>
        <p:nvSpPr>
          <p:cNvPr id="13451" name="Rectangle 139"/>
          <p:cNvSpPr>
            <a:spLocks noGrp="1" noChangeArrowheads="1"/>
          </p:cNvSpPr>
          <p:nvPr>
            <p:ph type="sldNum" sz="quarter" idx="4"/>
          </p:nvPr>
        </p:nvSpPr>
        <p:spPr/>
        <p:txBody>
          <a:bodyPr/>
          <a:lstStyle>
            <a:lvl1pPr>
              <a:defRPr/>
            </a:lvl1pPr>
          </a:lstStyle>
          <a:p>
            <a:fld id="{D88212C9-89E6-45A7-A12C-DC14B6FB56F7}" type="slidenum">
              <a:rPr lang="en-US"/>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endParaRPr lang="en-US"/>
          </a:p>
        </p:txBody>
      </p:sp>
      <p:sp>
        <p:nvSpPr>
          <p:cNvPr id="5" name="Ograda noge 4"/>
          <p:cNvSpPr>
            <a:spLocks noGrp="1"/>
          </p:cNvSpPr>
          <p:nvPr>
            <p:ph type="ftr" sz="quarter" idx="11"/>
          </p:nvPr>
        </p:nvSpPr>
        <p:spPr/>
        <p:txBody>
          <a:bodyPr/>
          <a:lstStyle>
            <a:lvl1pPr>
              <a:defRPr/>
            </a:lvl1pPr>
          </a:lstStyle>
          <a:p>
            <a:endParaRPr lang="en-US"/>
          </a:p>
        </p:txBody>
      </p:sp>
      <p:sp>
        <p:nvSpPr>
          <p:cNvPr id="6" name="Ograda številke diapozitiva 5"/>
          <p:cNvSpPr>
            <a:spLocks noGrp="1"/>
          </p:cNvSpPr>
          <p:nvPr>
            <p:ph type="sldNum" sz="quarter" idx="12"/>
          </p:nvPr>
        </p:nvSpPr>
        <p:spPr/>
        <p:txBody>
          <a:bodyPr/>
          <a:lstStyle>
            <a:lvl1pPr>
              <a:defRPr/>
            </a:lvl1pPr>
          </a:lstStyle>
          <a:p>
            <a:fld id="{9E66FBBF-4CC7-4AA4-AE42-60420C1DC8CA}"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515100" y="301625"/>
            <a:ext cx="1943100" cy="5794375"/>
          </a:xfrm>
        </p:spPr>
        <p:txBody>
          <a:bodyPr vert="eaVert"/>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a:xfrm>
            <a:off x="685800" y="301625"/>
            <a:ext cx="5676900" cy="5794375"/>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endParaRPr lang="en-US"/>
          </a:p>
        </p:txBody>
      </p:sp>
      <p:sp>
        <p:nvSpPr>
          <p:cNvPr id="5" name="Ograda noge 4"/>
          <p:cNvSpPr>
            <a:spLocks noGrp="1"/>
          </p:cNvSpPr>
          <p:nvPr>
            <p:ph type="ftr" sz="quarter" idx="11"/>
          </p:nvPr>
        </p:nvSpPr>
        <p:spPr/>
        <p:txBody>
          <a:bodyPr/>
          <a:lstStyle>
            <a:lvl1pPr>
              <a:defRPr/>
            </a:lvl1pPr>
          </a:lstStyle>
          <a:p>
            <a:endParaRPr lang="en-US"/>
          </a:p>
        </p:txBody>
      </p:sp>
      <p:sp>
        <p:nvSpPr>
          <p:cNvPr id="6" name="Ograda številke diapozitiva 5"/>
          <p:cNvSpPr>
            <a:spLocks noGrp="1"/>
          </p:cNvSpPr>
          <p:nvPr>
            <p:ph type="sldNum" sz="quarter" idx="12"/>
          </p:nvPr>
        </p:nvSpPr>
        <p:spPr/>
        <p:txBody>
          <a:bodyPr/>
          <a:lstStyle>
            <a:lvl1pPr>
              <a:defRPr/>
            </a:lvl1pPr>
          </a:lstStyle>
          <a:p>
            <a:fld id="{B19AB4B4-AAD6-46B7-BFC2-D05C961584DE}"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idx="1"/>
          </p:nvPr>
        </p:nvSpPr>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endParaRPr lang="en-US"/>
          </a:p>
        </p:txBody>
      </p:sp>
      <p:sp>
        <p:nvSpPr>
          <p:cNvPr id="5" name="Ograda noge 4"/>
          <p:cNvSpPr>
            <a:spLocks noGrp="1"/>
          </p:cNvSpPr>
          <p:nvPr>
            <p:ph type="ftr" sz="quarter" idx="11"/>
          </p:nvPr>
        </p:nvSpPr>
        <p:spPr/>
        <p:txBody>
          <a:bodyPr/>
          <a:lstStyle>
            <a:lvl1pPr>
              <a:defRPr/>
            </a:lvl1pPr>
          </a:lstStyle>
          <a:p>
            <a:endParaRPr lang="en-US"/>
          </a:p>
        </p:txBody>
      </p:sp>
      <p:sp>
        <p:nvSpPr>
          <p:cNvPr id="6" name="Ograda številke diapozitiva 5"/>
          <p:cNvSpPr>
            <a:spLocks noGrp="1"/>
          </p:cNvSpPr>
          <p:nvPr>
            <p:ph type="sldNum" sz="quarter" idx="12"/>
          </p:nvPr>
        </p:nvSpPr>
        <p:spPr/>
        <p:txBody>
          <a:bodyPr/>
          <a:lstStyle>
            <a:lvl1pPr>
              <a:defRPr/>
            </a:lvl1pPr>
          </a:lstStyle>
          <a:p>
            <a:fld id="{180FFA16-2E2F-4870-80D8-28B498AE2B7E}"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Kliknite, če želite urediti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smtClean="0"/>
              <a:t>Kliknite, če želite urediti sloge besedila matrice</a:t>
            </a:r>
          </a:p>
        </p:txBody>
      </p:sp>
      <p:sp>
        <p:nvSpPr>
          <p:cNvPr id="4" name="Ograda datuma 3"/>
          <p:cNvSpPr>
            <a:spLocks noGrp="1"/>
          </p:cNvSpPr>
          <p:nvPr>
            <p:ph type="dt" sz="half" idx="10"/>
          </p:nvPr>
        </p:nvSpPr>
        <p:spPr/>
        <p:txBody>
          <a:bodyPr/>
          <a:lstStyle>
            <a:lvl1pPr>
              <a:defRPr/>
            </a:lvl1pPr>
          </a:lstStyle>
          <a:p>
            <a:endParaRPr lang="en-US"/>
          </a:p>
        </p:txBody>
      </p:sp>
      <p:sp>
        <p:nvSpPr>
          <p:cNvPr id="5" name="Ograda noge 4"/>
          <p:cNvSpPr>
            <a:spLocks noGrp="1"/>
          </p:cNvSpPr>
          <p:nvPr>
            <p:ph type="ftr" sz="quarter" idx="11"/>
          </p:nvPr>
        </p:nvSpPr>
        <p:spPr/>
        <p:txBody>
          <a:bodyPr/>
          <a:lstStyle>
            <a:lvl1pPr>
              <a:defRPr/>
            </a:lvl1pPr>
          </a:lstStyle>
          <a:p>
            <a:endParaRPr lang="en-US"/>
          </a:p>
        </p:txBody>
      </p:sp>
      <p:sp>
        <p:nvSpPr>
          <p:cNvPr id="6" name="Ograda številke diapozitiva 5"/>
          <p:cNvSpPr>
            <a:spLocks noGrp="1"/>
          </p:cNvSpPr>
          <p:nvPr>
            <p:ph type="sldNum" sz="quarter" idx="12"/>
          </p:nvPr>
        </p:nvSpPr>
        <p:spPr/>
        <p:txBody>
          <a:bodyPr/>
          <a:lstStyle>
            <a:lvl1pPr>
              <a:defRPr/>
            </a:lvl1pPr>
          </a:lstStyle>
          <a:p>
            <a:fld id="{2ED22246-E2DE-446D-8466-BFC1AB56777D}"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lvl1pPr>
              <a:defRPr/>
            </a:lvl1pPr>
          </a:lstStyle>
          <a:p>
            <a:endParaRPr lang="en-US"/>
          </a:p>
        </p:txBody>
      </p:sp>
      <p:sp>
        <p:nvSpPr>
          <p:cNvPr id="6" name="Ograda noge 5"/>
          <p:cNvSpPr>
            <a:spLocks noGrp="1"/>
          </p:cNvSpPr>
          <p:nvPr>
            <p:ph type="ftr" sz="quarter" idx="11"/>
          </p:nvPr>
        </p:nvSpPr>
        <p:spPr/>
        <p:txBody>
          <a:bodyPr/>
          <a:lstStyle>
            <a:lvl1pPr>
              <a:defRPr/>
            </a:lvl1pPr>
          </a:lstStyle>
          <a:p>
            <a:endParaRPr lang="en-US"/>
          </a:p>
        </p:txBody>
      </p:sp>
      <p:sp>
        <p:nvSpPr>
          <p:cNvPr id="7" name="Ograda številke diapozitiva 6"/>
          <p:cNvSpPr>
            <a:spLocks noGrp="1"/>
          </p:cNvSpPr>
          <p:nvPr>
            <p:ph type="sldNum" sz="quarter" idx="12"/>
          </p:nvPr>
        </p:nvSpPr>
        <p:spPr/>
        <p:txBody>
          <a:bodyPr/>
          <a:lstStyle>
            <a:lvl1pPr>
              <a:defRPr/>
            </a:lvl1pPr>
          </a:lstStyle>
          <a:p>
            <a:fld id="{38087A4F-CBC3-445D-A54A-DDD7DEB77CEB}"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lvl1pPr>
              <a:defRPr/>
            </a:lvl1pPr>
          </a:lstStyle>
          <a:p>
            <a:endParaRPr lang="en-US"/>
          </a:p>
        </p:txBody>
      </p:sp>
      <p:sp>
        <p:nvSpPr>
          <p:cNvPr id="8" name="Ograda noge 7"/>
          <p:cNvSpPr>
            <a:spLocks noGrp="1"/>
          </p:cNvSpPr>
          <p:nvPr>
            <p:ph type="ftr" sz="quarter" idx="11"/>
          </p:nvPr>
        </p:nvSpPr>
        <p:spPr/>
        <p:txBody>
          <a:bodyPr/>
          <a:lstStyle>
            <a:lvl1pPr>
              <a:defRPr/>
            </a:lvl1pPr>
          </a:lstStyle>
          <a:p>
            <a:endParaRPr lang="en-US"/>
          </a:p>
        </p:txBody>
      </p:sp>
      <p:sp>
        <p:nvSpPr>
          <p:cNvPr id="9" name="Ograda številke diapozitiva 8"/>
          <p:cNvSpPr>
            <a:spLocks noGrp="1"/>
          </p:cNvSpPr>
          <p:nvPr>
            <p:ph type="sldNum" sz="quarter" idx="12"/>
          </p:nvPr>
        </p:nvSpPr>
        <p:spPr/>
        <p:txBody>
          <a:bodyPr/>
          <a:lstStyle>
            <a:lvl1pPr>
              <a:defRPr/>
            </a:lvl1pPr>
          </a:lstStyle>
          <a:p>
            <a:fld id="{B219AA67-B6CC-4C20-9EA1-D085974C8BF9}"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datuma 2"/>
          <p:cNvSpPr>
            <a:spLocks noGrp="1"/>
          </p:cNvSpPr>
          <p:nvPr>
            <p:ph type="dt" sz="half" idx="10"/>
          </p:nvPr>
        </p:nvSpPr>
        <p:spPr/>
        <p:txBody>
          <a:bodyPr/>
          <a:lstStyle>
            <a:lvl1pPr>
              <a:defRPr/>
            </a:lvl1pPr>
          </a:lstStyle>
          <a:p>
            <a:endParaRPr lang="en-US"/>
          </a:p>
        </p:txBody>
      </p:sp>
      <p:sp>
        <p:nvSpPr>
          <p:cNvPr id="4" name="Ograda noge 3"/>
          <p:cNvSpPr>
            <a:spLocks noGrp="1"/>
          </p:cNvSpPr>
          <p:nvPr>
            <p:ph type="ftr" sz="quarter" idx="11"/>
          </p:nvPr>
        </p:nvSpPr>
        <p:spPr/>
        <p:txBody>
          <a:bodyPr/>
          <a:lstStyle>
            <a:lvl1pPr>
              <a:defRPr/>
            </a:lvl1pPr>
          </a:lstStyle>
          <a:p>
            <a:endParaRPr lang="en-US"/>
          </a:p>
        </p:txBody>
      </p:sp>
      <p:sp>
        <p:nvSpPr>
          <p:cNvPr id="5" name="Ograda številke diapozitiva 4"/>
          <p:cNvSpPr>
            <a:spLocks noGrp="1"/>
          </p:cNvSpPr>
          <p:nvPr>
            <p:ph type="sldNum" sz="quarter" idx="12"/>
          </p:nvPr>
        </p:nvSpPr>
        <p:spPr/>
        <p:txBody>
          <a:bodyPr/>
          <a:lstStyle>
            <a:lvl1pPr>
              <a:defRPr/>
            </a:lvl1pPr>
          </a:lstStyle>
          <a:p>
            <a:fld id="{937DE6B2-5101-4D71-92BD-BEC39C5B9891}"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lvl1pPr>
              <a:defRPr/>
            </a:lvl1pPr>
          </a:lstStyle>
          <a:p>
            <a:endParaRPr lang="en-US"/>
          </a:p>
        </p:txBody>
      </p:sp>
      <p:sp>
        <p:nvSpPr>
          <p:cNvPr id="3" name="Ograda noge 2"/>
          <p:cNvSpPr>
            <a:spLocks noGrp="1"/>
          </p:cNvSpPr>
          <p:nvPr>
            <p:ph type="ftr" sz="quarter" idx="11"/>
          </p:nvPr>
        </p:nvSpPr>
        <p:spPr/>
        <p:txBody>
          <a:bodyPr/>
          <a:lstStyle>
            <a:lvl1pPr>
              <a:defRPr/>
            </a:lvl1pPr>
          </a:lstStyle>
          <a:p>
            <a:endParaRPr lang="en-US"/>
          </a:p>
        </p:txBody>
      </p:sp>
      <p:sp>
        <p:nvSpPr>
          <p:cNvPr id="4" name="Ograda številke diapozitiva 3"/>
          <p:cNvSpPr>
            <a:spLocks noGrp="1"/>
          </p:cNvSpPr>
          <p:nvPr>
            <p:ph type="sldNum" sz="quarter" idx="12"/>
          </p:nvPr>
        </p:nvSpPr>
        <p:spPr/>
        <p:txBody>
          <a:bodyPr/>
          <a:lstStyle>
            <a:lvl1pPr>
              <a:defRPr/>
            </a:lvl1pPr>
          </a:lstStyle>
          <a:p>
            <a:fld id="{E53C8AB3-D948-49D7-A724-4E5A4B82FEC9}"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Kliknite, če želite urediti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lvl1pPr>
              <a:defRPr/>
            </a:lvl1pPr>
          </a:lstStyle>
          <a:p>
            <a:endParaRPr lang="en-US"/>
          </a:p>
        </p:txBody>
      </p:sp>
      <p:sp>
        <p:nvSpPr>
          <p:cNvPr id="6" name="Ograda noge 5"/>
          <p:cNvSpPr>
            <a:spLocks noGrp="1"/>
          </p:cNvSpPr>
          <p:nvPr>
            <p:ph type="ftr" sz="quarter" idx="11"/>
          </p:nvPr>
        </p:nvSpPr>
        <p:spPr/>
        <p:txBody>
          <a:bodyPr/>
          <a:lstStyle>
            <a:lvl1pPr>
              <a:defRPr/>
            </a:lvl1pPr>
          </a:lstStyle>
          <a:p>
            <a:endParaRPr lang="en-US"/>
          </a:p>
        </p:txBody>
      </p:sp>
      <p:sp>
        <p:nvSpPr>
          <p:cNvPr id="7" name="Ograda številke diapozitiva 6"/>
          <p:cNvSpPr>
            <a:spLocks noGrp="1"/>
          </p:cNvSpPr>
          <p:nvPr>
            <p:ph type="sldNum" sz="quarter" idx="12"/>
          </p:nvPr>
        </p:nvSpPr>
        <p:spPr/>
        <p:txBody>
          <a:bodyPr/>
          <a:lstStyle>
            <a:lvl1pPr>
              <a:defRPr/>
            </a:lvl1pPr>
          </a:lstStyle>
          <a:p>
            <a:fld id="{CEC78C8B-2E15-44C0-8429-F7371C1E5A62}"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Kliknite, če želite urediti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lvl1pPr>
              <a:defRPr/>
            </a:lvl1pPr>
          </a:lstStyle>
          <a:p>
            <a:endParaRPr lang="en-US"/>
          </a:p>
        </p:txBody>
      </p:sp>
      <p:sp>
        <p:nvSpPr>
          <p:cNvPr id="6" name="Ograda noge 5"/>
          <p:cNvSpPr>
            <a:spLocks noGrp="1"/>
          </p:cNvSpPr>
          <p:nvPr>
            <p:ph type="ftr" sz="quarter" idx="11"/>
          </p:nvPr>
        </p:nvSpPr>
        <p:spPr/>
        <p:txBody>
          <a:bodyPr/>
          <a:lstStyle>
            <a:lvl1pPr>
              <a:defRPr/>
            </a:lvl1pPr>
          </a:lstStyle>
          <a:p>
            <a:endParaRPr lang="en-US"/>
          </a:p>
        </p:txBody>
      </p:sp>
      <p:sp>
        <p:nvSpPr>
          <p:cNvPr id="7" name="Ograda številke diapozitiva 6"/>
          <p:cNvSpPr>
            <a:spLocks noGrp="1"/>
          </p:cNvSpPr>
          <p:nvPr>
            <p:ph type="sldNum" sz="quarter" idx="12"/>
          </p:nvPr>
        </p:nvSpPr>
        <p:spPr/>
        <p:txBody>
          <a:bodyPr/>
          <a:lstStyle>
            <a:lvl1pPr>
              <a:defRPr/>
            </a:lvl1pPr>
          </a:lstStyle>
          <a:p>
            <a:fld id="{8ECAB461-12B2-4CF8-BA6C-1AA8AD39E014}"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90" name="Group 2"/>
          <p:cNvGrpSpPr>
            <a:grpSpLocks/>
          </p:cNvGrpSpPr>
          <p:nvPr/>
        </p:nvGrpSpPr>
        <p:grpSpPr bwMode="auto">
          <a:xfrm>
            <a:off x="6303963" y="0"/>
            <a:ext cx="2840037" cy="3254375"/>
            <a:chOff x="3115" y="0"/>
            <a:chExt cx="2170" cy="2486"/>
          </a:xfrm>
        </p:grpSpPr>
        <p:grpSp>
          <p:nvGrpSpPr>
            <p:cNvPr id="12291" name="Group 3"/>
            <p:cNvGrpSpPr>
              <a:grpSpLocks/>
            </p:cNvGrpSpPr>
            <p:nvPr/>
          </p:nvGrpSpPr>
          <p:grpSpPr bwMode="auto">
            <a:xfrm>
              <a:off x="4080" y="1910"/>
              <a:ext cx="768" cy="576"/>
              <a:chOff x="0" y="0"/>
              <a:chExt cx="768" cy="576"/>
            </a:xfrm>
          </p:grpSpPr>
          <p:sp>
            <p:nvSpPr>
              <p:cNvPr id="12292"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2293"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2294" name="Group 6"/>
            <p:cNvGrpSpPr>
              <a:grpSpLocks/>
            </p:cNvGrpSpPr>
            <p:nvPr/>
          </p:nvGrpSpPr>
          <p:grpSpPr bwMode="auto">
            <a:xfrm>
              <a:off x="4257" y="1103"/>
              <a:ext cx="768" cy="576"/>
              <a:chOff x="0" y="0"/>
              <a:chExt cx="768" cy="576"/>
            </a:xfrm>
          </p:grpSpPr>
          <p:sp>
            <p:nvSpPr>
              <p:cNvPr id="12295"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2296"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2297" name="Group 9"/>
            <p:cNvGrpSpPr>
              <a:grpSpLocks/>
            </p:cNvGrpSpPr>
            <p:nvPr/>
          </p:nvGrpSpPr>
          <p:grpSpPr bwMode="auto">
            <a:xfrm>
              <a:off x="3134" y="0"/>
              <a:ext cx="768" cy="576"/>
              <a:chOff x="0" y="0"/>
              <a:chExt cx="768" cy="576"/>
            </a:xfrm>
          </p:grpSpPr>
          <p:sp>
            <p:nvSpPr>
              <p:cNvPr id="12298"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2299"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2300" name="Group 12"/>
            <p:cNvGrpSpPr>
              <a:grpSpLocks/>
            </p:cNvGrpSpPr>
            <p:nvPr/>
          </p:nvGrpSpPr>
          <p:grpSpPr bwMode="auto">
            <a:xfrm>
              <a:off x="3115" y="0"/>
              <a:ext cx="2170" cy="1702"/>
              <a:chOff x="3115" y="0"/>
              <a:chExt cx="2170" cy="1702"/>
            </a:xfrm>
          </p:grpSpPr>
          <p:grpSp>
            <p:nvGrpSpPr>
              <p:cNvPr id="12301" name="Group 13"/>
              <p:cNvGrpSpPr>
                <a:grpSpLocks/>
              </p:cNvGrpSpPr>
              <p:nvPr/>
            </p:nvGrpSpPr>
            <p:grpSpPr bwMode="auto">
              <a:xfrm>
                <a:off x="3640" y="308"/>
                <a:ext cx="1145" cy="844"/>
                <a:chOff x="1265" y="814"/>
                <a:chExt cx="2919" cy="2151"/>
              </a:xfrm>
            </p:grpSpPr>
            <p:sp>
              <p:nvSpPr>
                <p:cNvPr id="12302"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sl-SI"/>
                </a:p>
              </p:txBody>
            </p:sp>
            <p:sp>
              <p:nvSpPr>
                <p:cNvPr id="12303"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sl-SI"/>
                </a:p>
              </p:txBody>
            </p:sp>
          </p:grpSp>
          <p:grpSp>
            <p:nvGrpSpPr>
              <p:cNvPr id="12304" name="Group 16"/>
              <p:cNvGrpSpPr>
                <a:grpSpLocks/>
              </p:cNvGrpSpPr>
              <p:nvPr/>
            </p:nvGrpSpPr>
            <p:grpSpPr bwMode="auto">
              <a:xfrm>
                <a:off x="3115" y="0"/>
                <a:ext cx="2145" cy="1702"/>
                <a:chOff x="3115" y="0"/>
                <a:chExt cx="2145" cy="1702"/>
              </a:xfrm>
            </p:grpSpPr>
            <p:grpSp>
              <p:nvGrpSpPr>
                <p:cNvPr id="12305" name="Group 17"/>
                <p:cNvGrpSpPr>
                  <a:grpSpLocks/>
                </p:cNvGrpSpPr>
                <p:nvPr/>
              </p:nvGrpSpPr>
              <p:grpSpPr bwMode="auto">
                <a:xfrm>
                  <a:off x="4505" y="589"/>
                  <a:ext cx="493" cy="912"/>
                  <a:chOff x="3471" y="1530"/>
                  <a:chExt cx="1258" cy="2327"/>
                </a:xfrm>
              </p:grpSpPr>
              <p:sp>
                <p:nvSpPr>
                  <p:cNvPr id="12306" name="Freeform 18"/>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2307" name="Freeform 19"/>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08" name="Group 20"/>
                <p:cNvGrpSpPr>
                  <a:grpSpLocks/>
                </p:cNvGrpSpPr>
                <p:nvPr/>
              </p:nvGrpSpPr>
              <p:grpSpPr bwMode="auto">
                <a:xfrm>
                  <a:off x="4267" y="781"/>
                  <a:ext cx="966" cy="522"/>
                  <a:chOff x="2864" y="2019"/>
                  <a:chExt cx="2463" cy="1332"/>
                </a:xfrm>
              </p:grpSpPr>
              <p:sp>
                <p:nvSpPr>
                  <p:cNvPr id="12309" name="Freeform 21"/>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10" name="Freeform 22"/>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11" name="Group 23"/>
                <p:cNvGrpSpPr>
                  <a:grpSpLocks/>
                </p:cNvGrpSpPr>
                <p:nvPr/>
              </p:nvGrpSpPr>
              <p:grpSpPr bwMode="auto">
                <a:xfrm>
                  <a:off x="4280" y="707"/>
                  <a:ext cx="971" cy="417"/>
                  <a:chOff x="2897" y="1832"/>
                  <a:chExt cx="2477" cy="1064"/>
                </a:xfrm>
              </p:grpSpPr>
              <p:sp>
                <p:nvSpPr>
                  <p:cNvPr id="12312" name="Freeform 24"/>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13" name="Freeform 25"/>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14" name="Group 26"/>
                <p:cNvGrpSpPr>
                  <a:grpSpLocks/>
                </p:cNvGrpSpPr>
                <p:nvPr/>
              </p:nvGrpSpPr>
              <p:grpSpPr bwMode="auto">
                <a:xfrm>
                  <a:off x="4291" y="630"/>
                  <a:ext cx="969" cy="364"/>
                  <a:chOff x="2924" y="1636"/>
                  <a:chExt cx="2472" cy="927"/>
                </a:xfrm>
              </p:grpSpPr>
              <p:sp>
                <p:nvSpPr>
                  <p:cNvPr id="12315" name="Freeform 27"/>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16" name="Freeform 28"/>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17" name="Group 29"/>
                <p:cNvGrpSpPr>
                  <a:grpSpLocks/>
                </p:cNvGrpSpPr>
                <p:nvPr/>
              </p:nvGrpSpPr>
              <p:grpSpPr bwMode="auto">
                <a:xfrm>
                  <a:off x="4304" y="543"/>
                  <a:ext cx="918" cy="258"/>
                  <a:chOff x="2958" y="1414"/>
                  <a:chExt cx="2342" cy="657"/>
                </a:xfrm>
              </p:grpSpPr>
              <p:sp>
                <p:nvSpPr>
                  <p:cNvPr id="12318" name="Freeform 30"/>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19" name="Freeform 31"/>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20" name="Group 32"/>
                <p:cNvGrpSpPr>
                  <a:grpSpLocks/>
                </p:cNvGrpSpPr>
                <p:nvPr/>
              </p:nvGrpSpPr>
              <p:grpSpPr bwMode="auto">
                <a:xfrm>
                  <a:off x="4314" y="487"/>
                  <a:ext cx="843" cy="134"/>
                  <a:chOff x="2983" y="1269"/>
                  <a:chExt cx="2150" cy="343"/>
                </a:xfrm>
              </p:grpSpPr>
              <p:sp>
                <p:nvSpPr>
                  <p:cNvPr id="12321" name="Freeform 33"/>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22" name="Freeform 34"/>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23" name="Group 35"/>
                <p:cNvGrpSpPr>
                  <a:grpSpLocks/>
                </p:cNvGrpSpPr>
                <p:nvPr/>
              </p:nvGrpSpPr>
              <p:grpSpPr bwMode="auto">
                <a:xfrm>
                  <a:off x="4296" y="349"/>
                  <a:ext cx="737" cy="167"/>
                  <a:chOff x="2938" y="917"/>
                  <a:chExt cx="1879" cy="427"/>
                </a:xfrm>
              </p:grpSpPr>
              <p:sp>
                <p:nvSpPr>
                  <p:cNvPr id="12324" name="Freeform 36"/>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25" name="Freeform 37"/>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26" name="Group 38"/>
                <p:cNvGrpSpPr>
                  <a:grpSpLocks/>
                </p:cNvGrpSpPr>
                <p:nvPr/>
              </p:nvGrpSpPr>
              <p:grpSpPr bwMode="auto">
                <a:xfrm>
                  <a:off x="3394" y="637"/>
                  <a:ext cx="493" cy="912"/>
                  <a:chOff x="637" y="1653"/>
                  <a:chExt cx="1257" cy="2326"/>
                </a:xfrm>
              </p:grpSpPr>
              <p:sp>
                <p:nvSpPr>
                  <p:cNvPr id="12327" name="Freeform 39"/>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28" name="Freeform 40"/>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29" name="Group 41"/>
                <p:cNvGrpSpPr>
                  <a:grpSpLocks/>
                </p:cNvGrpSpPr>
                <p:nvPr/>
              </p:nvGrpSpPr>
              <p:grpSpPr bwMode="auto">
                <a:xfrm>
                  <a:off x="3142" y="850"/>
                  <a:ext cx="966" cy="522"/>
                  <a:chOff x="-5" y="2196"/>
                  <a:chExt cx="2463" cy="1332"/>
                </a:xfrm>
              </p:grpSpPr>
              <p:sp>
                <p:nvSpPr>
                  <p:cNvPr id="12330" name="Freeform 42"/>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31" name="Freeform 43"/>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32" name="Group 44"/>
                <p:cNvGrpSpPr>
                  <a:grpSpLocks/>
                </p:cNvGrpSpPr>
                <p:nvPr/>
              </p:nvGrpSpPr>
              <p:grpSpPr bwMode="auto">
                <a:xfrm>
                  <a:off x="3124" y="777"/>
                  <a:ext cx="971" cy="417"/>
                  <a:chOff x="-52" y="2009"/>
                  <a:chExt cx="2477" cy="1064"/>
                </a:xfrm>
              </p:grpSpPr>
              <p:sp>
                <p:nvSpPr>
                  <p:cNvPr id="12333" name="Freeform 45"/>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34" name="Freeform 46"/>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35" name="Group 47"/>
                <p:cNvGrpSpPr>
                  <a:grpSpLocks/>
                </p:cNvGrpSpPr>
                <p:nvPr/>
              </p:nvGrpSpPr>
              <p:grpSpPr bwMode="auto">
                <a:xfrm>
                  <a:off x="3115" y="700"/>
                  <a:ext cx="969" cy="363"/>
                  <a:chOff x="-74" y="1813"/>
                  <a:chExt cx="2472" cy="927"/>
                </a:xfrm>
              </p:grpSpPr>
              <p:sp>
                <p:nvSpPr>
                  <p:cNvPr id="12336" name="Freeform 48"/>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37" name="Freeform 49"/>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38" name="Group 50"/>
                <p:cNvGrpSpPr>
                  <a:grpSpLocks/>
                </p:cNvGrpSpPr>
                <p:nvPr/>
              </p:nvGrpSpPr>
              <p:grpSpPr bwMode="auto">
                <a:xfrm>
                  <a:off x="3153" y="613"/>
                  <a:ext cx="918" cy="257"/>
                  <a:chOff x="22" y="1591"/>
                  <a:chExt cx="2342" cy="657"/>
                </a:xfrm>
              </p:grpSpPr>
              <p:sp>
                <p:nvSpPr>
                  <p:cNvPr id="12339" name="Freeform 51"/>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40" name="Freeform 52"/>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41" name="Group 53"/>
                <p:cNvGrpSpPr>
                  <a:grpSpLocks/>
                </p:cNvGrpSpPr>
                <p:nvPr/>
              </p:nvGrpSpPr>
              <p:grpSpPr bwMode="auto">
                <a:xfrm>
                  <a:off x="3218" y="556"/>
                  <a:ext cx="843" cy="134"/>
                  <a:chOff x="189" y="1446"/>
                  <a:chExt cx="2150" cy="343"/>
                </a:xfrm>
              </p:grpSpPr>
              <p:sp>
                <p:nvSpPr>
                  <p:cNvPr id="12342" name="Freeform 54"/>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43" name="Freeform 55"/>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44" name="Group 56"/>
                <p:cNvGrpSpPr>
                  <a:grpSpLocks/>
                </p:cNvGrpSpPr>
                <p:nvPr/>
              </p:nvGrpSpPr>
              <p:grpSpPr bwMode="auto">
                <a:xfrm>
                  <a:off x="3342" y="418"/>
                  <a:ext cx="737" cy="167"/>
                  <a:chOff x="505" y="1094"/>
                  <a:chExt cx="1879" cy="427"/>
                </a:xfrm>
              </p:grpSpPr>
              <p:sp>
                <p:nvSpPr>
                  <p:cNvPr id="12345" name="Freeform 57"/>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46" name="Freeform 58"/>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47" name="Group 59"/>
                <p:cNvGrpSpPr>
                  <a:grpSpLocks/>
                </p:cNvGrpSpPr>
                <p:nvPr/>
              </p:nvGrpSpPr>
              <p:grpSpPr bwMode="auto">
                <a:xfrm>
                  <a:off x="3386" y="341"/>
                  <a:ext cx="725" cy="218"/>
                  <a:chOff x="616" y="899"/>
                  <a:chExt cx="1850" cy="554"/>
                </a:xfrm>
              </p:grpSpPr>
              <p:sp>
                <p:nvSpPr>
                  <p:cNvPr id="12348" name="Freeform 60"/>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49" name="Freeform 61"/>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50" name="Group 62"/>
                <p:cNvGrpSpPr>
                  <a:grpSpLocks/>
                </p:cNvGrpSpPr>
                <p:nvPr/>
              </p:nvGrpSpPr>
              <p:grpSpPr bwMode="auto">
                <a:xfrm>
                  <a:off x="3472" y="231"/>
                  <a:ext cx="693" cy="291"/>
                  <a:chOff x="3472" y="231"/>
                  <a:chExt cx="693" cy="291"/>
                </a:xfrm>
              </p:grpSpPr>
              <p:sp>
                <p:nvSpPr>
                  <p:cNvPr id="12351" name="Freeform 63"/>
                  <p:cNvSpPr>
                    <a:spLocks/>
                  </p:cNvSpPr>
                  <p:nvPr/>
                </p:nvSpPr>
                <p:spPr bwMode="hidden">
                  <a:xfrm rot="2028410" flipH="1">
                    <a:off x="3681"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52" name="Freeform 64"/>
                  <p:cNvSpPr>
                    <a:spLocks/>
                  </p:cNvSpPr>
                  <p:nvPr/>
                </p:nvSpPr>
                <p:spPr bwMode="hidden">
                  <a:xfrm rot="2028410" flipH="1">
                    <a:off x="3472" y="231"/>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53" name="Group 65"/>
                <p:cNvGrpSpPr>
                  <a:grpSpLocks/>
                </p:cNvGrpSpPr>
                <p:nvPr/>
              </p:nvGrpSpPr>
              <p:grpSpPr bwMode="auto">
                <a:xfrm>
                  <a:off x="3554" y="118"/>
                  <a:ext cx="664" cy="349"/>
                  <a:chOff x="3554" y="118"/>
                  <a:chExt cx="664" cy="349"/>
                </a:xfrm>
              </p:grpSpPr>
              <p:sp>
                <p:nvSpPr>
                  <p:cNvPr id="12354" name="Freeform 66"/>
                  <p:cNvSpPr>
                    <a:spLocks/>
                  </p:cNvSpPr>
                  <p:nvPr/>
                </p:nvSpPr>
                <p:spPr bwMode="hidden">
                  <a:xfrm rot="2664424" flipH="1">
                    <a:off x="3727" y="383"/>
                    <a:ext cx="491"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55" name="Freeform 67"/>
                  <p:cNvSpPr>
                    <a:spLocks/>
                  </p:cNvSpPr>
                  <p:nvPr/>
                </p:nvSpPr>
                <p:spPr bwMode="hidden">
                  <a:xfrm rot="2664424" flipH="1">
                    <a:off x="3554" y="118"/>
                    <a:ext cx="264"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56" name="Group 68"/>
                <p:cNvGrpSpPr>
                  <a:grpSpLocks/>
                </p:cNvGrpSpPr>
                <p:nvPr/>
              </p:nvGrpSpPr>
              <p:grpSpPr bwMode="auto">
                <a:xfrm>
                  <a:off x="3784" y="30"/>
                  <a:ext cx="305" cy="593"/>
                  <a:chOff x="1633" y="104"/>
                  <a:chExt cx="778" cy="1512"/>
                </a:xfrm>
              </p:grpSpPr>
              <p:sp>
                <p:nvSpPr>
                  <p:cNvPr id="12357" name="Freeform 69"/>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58" name="Freeform 70"/>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59" name="Group 71"/>
                <p:cNvGrpSpPr>
                  <a:grpSpLocks/>
                </p:cNvGrpSpPr>
                <p:nvPr/>
              </p:nvGrpSpPr>
              <p:grpSpPr bwMode="auto">
                <a:xfrm>
                  <a:off x="3903" y="0"/>
                  <a:ext cx="248" cy="601"/>
                  <a:chOff x="1935" y="28"/>
                  <a:chExt cx="634" cy="1534"/>
                </a:xfrm>
              </p:grpSpPr>
              <p:sp>
                <p:nvSpPr>
                  <p:cNvPr id="12360" name="Freeform 72"/>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61" name="Freeform 73"/>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grpSp>
              <p:nvGrpSpPr>
                <p:cNvPr id="12362" name="Group 74"/>
                <p:cNvGrpSpPr>
                  <a:grpSpLocks/>
                </p:cNvGrpSpPr>
                <p:nvPr/>
              </p:nvGrpSpPr>
              <p:grpSpPr bwMode="auto">
                <a:xfrm>
                  <a:off x="4251" y="252"/>
                  <a:ext cx="723" cy="222"/>
                  <a:chOff x="2822" y="672"/>
                  <a:chExt cx="1845" cy="566"/>
                </a:xfrm>
              </p:grpSpPr>
              <p:sp>
                <p:nvSpPr>
                  <p:cNvPr id="12363" name="Freeform 75"/>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64" name="Freeform 76"/>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65" name="Group 77"/>
                <p:cNvGrpSpPr>
                  <a:grpSpLocks/>
                </p:cNvGrpSpPr>
                <p:nvPr/>
              </p:nvGrpSpPr>
              <p:grpSpPr bwMode="auto">
                <a:xfrm>
                  <a:off x="4196" y="163"/>
                  <a:ext cx="699" cy="282"/>
                  <a:chOff x="2683" y="445"/>
                  <a:chExt cx="1781" cy="717"/>
                </a:xfrm>
              </p:grpSpPr>
              <p:sp>
                <p:nvSpPr>
                  <p:cNvPr id="12366" name="Freeform 78"/>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67" name="Freeform 79"/>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sp>
              <p:nvSpPr>
                <p:cNvPr id="12368"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sl-SI"/>
                </a:p>
              </p:txBody>
            </p:sp>
            <p:sp>
              <p:nvSpPr>
                <p:cNvPr id="12369" name="Freeform 81"/>
                <p:cNvSpPr>
                  <a:spLocks/>
                </p:cNvSpPr>
                <p:nvPr/>
              </p:nvSpPr>
              <p:spPr bwMode="hidden">
                <a:xfrm rot="4578755" flipH="1">
                  <a:off x="3977" y="77"/>
                  <a:ext cx="216" cy="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sl-SI"/>
                </a:p>
              </p:txBody>
            </p:sp>
            <p:grpSp>
              <p:nvGrpSpPr>
                <p:cNvPr id="12370" name="Group 82"/>
                <p:cNvGrpSpPr>
                  <a:grpSpLocks/>
                </p:cNvGrpSpPr>
                <p:nvPr/>
              </p:nvGrpSpPr>
              <p:grpSpPr bwMode="auto">
                <a:xfrm>
                  <a:off x="4242" y="5"/>
                  <a:ext cx="251" cy="596"/>
                  <a:chOff x="2800" y="41"/>
                  <a:chExt cx="640" cy="1520"/>
                </a:xfrm>
              </p:grpSpPr>
              <p:sp>
                <p:nvSpPr>
                  <p:cNvPr id="12371" name="Freeform 83"/>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72" name="Freeform 84"/>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73" name="Group 85"/>
                <p:cNvGrpSpPr>
                  <a:grpSpLocks/>
                </p:cNvGrpSpPr>
                <p:nvPr/>
              </p:nvGrpSpPr>
              <p:grpSpPr bwMode="auto">
                <a:xfrm>
                  <a:off x="4295" y="53"/>
                  <a:ext cx="398" cy="574"/>
                  <a:chOff x="2934" y="163"/>
                  <a:chExt cx="1017" cy="1464"/>
                </a:xfrm>
              </p:grpSpPr>
              <p:sp>
                <p:nvSpPr>
                  <p:cNvPr id="12374" name="Freeform 86"/>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75" name="Freeform 87"/>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76" name="Group 88"/>
                <p:cNvGrpSpPr>
                  <a:grpSpLocks/>
                </p:cNvGrpSpPr>
                <p:nvPr/>
              </p:nvGrpSpPr>
              <p:grpSpPr bwMode="auto">
                <a:xfrm>
                  <a:off x="4215" y="2"/>
                  <a:ext cx="95" cy="567"/>
                  <a:chOff x="2730" y="32"/>
                  <a:chExt cx="243" cy="1448"/>
                </a:xfrm>
              </p:grpSpPr>
              <p:sp>
                <p:nvSpPr>
                  <p:cNvPr id="12377" name="Freeform 89"/>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78" name="Freeform 90"/>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sl-SI"/>
                  </a:p>
                </p:txBody>
              </p:sp>
            </p:grpSp>
            <p:grpSp>
              <p:nvGrpSpPr>
                <p:cNvPr id="12379" name="Group 91"/>
                <p:cNvGrpSpPr>
                  <a:grpSpLocks/>
                </p:cNvGrpSpPr>
                <p:nvPr/>
              </p:nvGrpSpPr>
              <p:grpSpPr bwMode="auto">
                <a:xfrm>
                  <a:off x="3514" y="683"/>
                  <a:ext cx="425" cy="960"/>
                  <a:chOff x="943" y="1769"/>
                  <a:chExt cx="1085" cy="2450"/>
                </a:xfrm>
              </p:grpSpPr>
              <p:sp>
                <p:nvSpPr>
                  <p:cNvPr id="12380" name="Freeform 92"/>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81" name="Freeform 93"/>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82" name="Group 94"/>
                <p:cNvGrpSpPr>
                  <a:grpSpLocks/>
                </p:cNvGrpSpPr>
                <p:nvPr/>
              </p:nvGrpSpPr>
              <p:grpSpPr bwMode="auto">
                <a:xfrm>
                  <a:off x="3715" y="748"/>
                  <a:ext cx="300" cy="930"/>
                  <a:chOff x="1455" y="1936"/>
                  <a:chExt cx="766" cy="2373"/>
                </a:xfrm>
              </p:grpSpPr>
              <p:sp>
                <p:nvSpPr>
                  <p:cNvPr id="12383" name="Freeform 95"/>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84" name="Freeform 96"/>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85" name="Group 97"/>
                <p:cNvGrpSpPr>
                  <a:grpSpLocks/>
                </p:cNvGrpSpPr>
                <p:nvPr/>
              </p:nvGrpSpPr>
              <p:grpSpPr bwMode="auto">
                <a:xfrm rot="88588">
                  <a:off x="3923" y="769"/>
                  <a:ext cx="180" cy="913"/>
                  <a:chOff x="1956" y="1990"/>
                  <a:chExt cx="492" cy="2604"/>
                </a:xfrm>
              </p:grpSpPr>
              <p:sp>
                <p:nvSpPr>
                  <p:cNvPr id="12386" name="Freeform 98"/>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sl-SI"/>
                  </a:p>
                </p:txBody>
              </p:sp>
              <p:sp>
                <p:nvSpPr>
                  <p:cNvPr id="12387" name="Freeform 99"/>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88" name="Group 100"/>
                <p:cNvGrpSpPr>
                  <a:grpSpLocks/>
                </p:cNvGrpSpPr>
                <p:nvPr/>
              </p:nvGrpSpPr>
              <p:grpSpPr bwMode="auto">
                <a:xfrm>
                  <a:off x="4451" y="662"/>
                  <a:ext cx="442" cy="951"/>
                  <a:chOff x="3334" y="1717"/>
                  <a:chExt cx="1125" cy="2426"/>
                </a:xfrm>
              </p:grpSpPr>
              <p:sp>
                <p:nvSpPr>
                  <p:cNvPr id="12389" name="Freeform 101"/>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2390" name="Freeform 102"/>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91" name="Group 103"/>
                <p:cNvGrpSpPr>
                  <a:grpSpLocks/>
                </p:cNvGrpSpPr>
                <p:nvPr/>
              </p:nvGrpSpPr>
              <p:grpSpPr bwMode="auto">
                <a:xfrm>
                  <a:off x="4391" y="721"/>
                  <a:ext cx="347" cy="951"/>
                  <a:chOff x="3181" y="1866"/>
                  <a:chExt cx="883" cy="2426"/>
                </a:xfrm>
              </p:grpSpPr>
              <p:sp>
                <p:nvSpPr>
                  <p:cNvPr id="12392" name="Freeform 104"/>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2393" name="Freeform 105"/>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sl-SI"/>
                  </a:p>
                </p:txBody>
              </p:sp>
            </p:grpSp>
            <p:grpSp>
              <p:nvGrpSpPr>
                <p:cNvPr id="12394" name="Group 106"/>
                <p:cNvGrpSpPr>
                  <a:grpSpLocks/>
                </p:cNvGrpSpPr>
                <p:nvPr/>
              </p:nvGrpSpPr>
              <p:grpSpPr bwMode="auto">
                <a:xfrm>
                  <a:off x="4323" y="767"/>
                  <a:ext cx="243" cy="935"/>
                  <a:chOff x="3006" y="1983"/>
                  <a:chExt cx="619" cy="2386"/>
                </a:xfrm>
              </p:grpSpPr>
              <p:sp>
                <p:nvSpPr>
                  <p:cNvPr id="12395" name="Freeform 107"/>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2396" name="Freeform 108"/>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nvGrpSpPr>
                <p:cNvPr id="12397" name="Group 109"/>
                <p:cNvGrpSpPr>
                  <a:grpSpLocks/>
                </p:cNvGrpSpPr>
                <p:nvPr/>
              </p:nvGrpSpPr>
              <p:grpSpPr bwMode="auto">
                <a:xfrm>
                  <a:off x="4249" y="813"/>
                  <a:ext cx="159" cy="870"/>
                  <a:chOff x="2819" y="2101"/>
                  <a:chExt cx="405" cy="2219"/>
                </a:xfrm>
              </p:grpSpPr>
              <p:sp>
                <p:nvSpPr>
                  <p:cNvPr id="12398" name="Freeform 110"/>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sl-SI"/>
                  </a:p>
                </p:txBody>
              </p:sp>
              <p:sp>
                <p:nvSpPr>
                  <p:cNvPr id="12399" name="Freeform 111"/>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nvGrpSpPr>
                <p:cNvPr id="12400" name="Group 112"/>
                <p:cNvGrpSpPr>
                  <a:grpSpLocks/>
                </p:cNvGrpSpPr>
                <p:nvPr/>
              </p:nvGrpSpPr>
              <p:grpSpPr bwMode="auto">
                <a:xfrm>
                  <a:off x="4045" y="826"/>
                  <a:ext cx="167" cy="857"/>
                  <a:chOff x="2287" y="2135"/>
                  <a:chExt cx="426" cy="2185"/>
                </a:xfrm>
              </p:grpSpPr>
              <p:sp>
                <p:nvSpPr>
                  <p:cNvPr id="12401" name="Freeform 113"/>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sl-SI"/>
                  </a:p>
                </p:txBody>
              </p:sp>
              <p:sp>
                <p:nvSpPr>
                  <p:cNvPr id="12402" name="Freeform 114"/>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sl-SI"/>
                  </a:p>
                </p:txBody>
              </p:sp>
            </p:grpSp>
          </p:grpSp>
          <p:sp>
            <p:nvSpPr>
              <p:cNvPr id="12403" name="Freeform 115"/>
              <p:cNvSpPr>
                <a:spLocks/>
              </p:cNvSpPr>
              <p:nvPr/>
            </p:nvSpPr>
            <p:spPr bwMode="hidden">
              <a:xfrm flipH="1">
                <a:off x="3873" y="934"/>
                <a:ext cx="191"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2404" name="Arc 116"/>
              <p:cNvSpPr>
                <a:spLocks/>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sl-SI"/>
              </a:p>
            </p:txBody>
          </p:sp>
          <p:sp>
            <p:nvSpPr>
              <p:cNvPr id="12405"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sl-SI"/>
              </a:p>
            </p:txBody>
          </p:sp>
          <p:sp>
            <p:nvSpPr>
              <p:cNvPr id="12406" name="Arc 118"/>
              <p:cNvSpPr>
                <a:spLocks/>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sl-SI"/>
              </a:p>
            </p:txBody>
          </p:sp>
          <p:sp>
            <p:nvSpPr>
              <p:cNvPr id="12407" name="Arc 119"/>
              <p:cNvSpPr>
                <a:spLocks/>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sl-SI"/>
              </a:p>
            </p:txBody>
          </p:sp>
          <p:sp>
            <p:nvSpPr>
              <p:cNvPr id="12408"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sl-SI"/>
              </a:p>
            </p:txBody>
          </p:sp>
          <p:sp>
            <p:nvSpPr>
              <p:cNvPr id="12409"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sl-SI"/>
              </a:p>
            </p:txBody>
          </p:sp>
          <p:sp>
            <p:nvSpPr>
              <p:cNvPr id="12410" name="Arc 122"/>
              <p:cNvSpPr>
                <a:spLocks/>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sl-SI"/>
              </a:p>
            </p:txBody>
          </p:sp>
          <p:sp>
            <p:nvSpPr>
              <p:cNvPr id="12411" name="Arc 123"/>
              <p:cNvSpPr>
                <a:spLocks/>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sl-SI"/>
              </a:p>
            </p:txBody>
          </p:sp>
          <p:sp>
            <p:nvSpPr>
              <p:cNvPr id="12412" name="Freeform 124"/>
              <p:cNvSpPr>
                <a:spLocks/>
              </p:cNvSpPr>
              <p:nvPr/>
            </p:nvSpPr>
            <p:spPr bwMode="hidden">
              <a:xfrm>
                <a:off x="4410" y="1033"/>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2413" name="Freeform 125"/>
              <p:cNvSpPr>
                <a:spLocks/>
              </p:cNvSpPr>
              <p:nvPr/>
            </p:nvSpPr>
            <p:spPr bwMode="hidden">
              <a:xfrm rot="19660755" flipV="1">
                <a:off x="4114" y="843"/>
                <a:ext cx="173" cy="3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sp>
            <p:nvSpPr>
              <p:cNvPr id="12414"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sl-SI"/>
              </a:p>
            </p:txBody>
          </p:sp>
          <p:sp>
            <p:nvSpPr>
              <p:cNvPr id="12415" name="Arc 127"/>
              <p:cNvSpPr>
                <a:spLocks/>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sl-SI"/>
              </a:p>
            </p:txBody>
          </p:sp>
          <p:sp>
            <p:nvSpPr>
              <p:cNvPr id="12416" name="Arc 128"/>
              <p:cNvSpPr>
                <a:spLocks/>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sl-SI"/>
              </a:p>
            </p:txBody>
          </p:sp>
          <p:sp>
            <p:nvSpPr>
              <p:cNvPr id="12417" name="Freeform 129"/>
              <p:cNvSpPr>
                <a:spLocks/>
              </p:cNvSpPr>
              <p:nvPr/>
            </p:nvSpPr>
            <p:spPr bwMode="hidden">
              <a:xfrm flipH="1">
                <a:off x="3307" y="982"/>
                <a:ext cx="425"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2418" name="Freeform 130"/>
              <p:cNvSpPr>
                <a:spLocks/>
              </p:cNvSpPr>
              <p:nvPr/>
            </p:nvSpPr>
            <p:spPr bwMode="hidden">
              <a:xfrm flipH="1">
                <a:off x="3507" y="350"/>
                <a:ext cx="273"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2419"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2420"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sl-SI"/>
              </a:p>
            </p:txBody>
          </p:sp>
          <p:sp>
            <p:nvSpPr>
              <p:cNvPr id="12421" name="Freeform 133"/>
              <p:cNvSpPr>
                <a:spLocks/>
              </p:cNvSpPr>
              <p:nvPr/>
            </p:nvSpPr>
            <p:spPr bwMode="hidden">
              <a:xfrm>
                <a:off x="4636" y="576"/>
                <a:ext cx="595" cy="41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2422" name="Freeform 134"/>
              <p:cNvSpPr>
                <a:spLocks/>
              </p:cNvSpPr>
              <p:nvPr/>
            </p:nvSpPr>
            <p:spPr bwMode="hidden">
              <a:xfrm>
                <a:off x="4658" y="132"/>
                <a:ext cx="260" cy="562"/>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sl-SI"/>
              </a:p>
            </p:txBody>
          </p:sp>
          <p:sp>
            <p:nvSpPr>
              <p:cNvPr id="12423" name="Freeform 135"/>
              <p:cNvSpPr>
                <a:spLocks/>
              </p:cNvSpPr>
              <p:nvPr/>
            </p:nvSpPr>
            <p:spPr bwMode="hidden">
              <a:xfrm rot="20253369">
                <a:off x="4401" y="599"/>
                <a:ext cx="174"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sp>
            <p:nvSpPr>
              <p:cNvPr id="12424" name="Freeform 136"/>
              <p:cNvSpPr>
                <a:spLocks/>
              </p:cNvSpPr>
              <p:nvPr/>
            </p:nvSpPr>
            <p:spPr bwMode="hidden">
              <a:xfrm rot="1346631" flipH="1">
                <a:off x="3783" y="590"/>
                <a:ext cx="173"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sl-SI"/>
              </a:p>
            </p:txBody>
          </p:sp>
        </p:grpSp>
      </p:grpSp>
      <p:sp>
        <p:nvSpPr>
          <p:cNvPr id="12425"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426"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427"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12428"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2429"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9EE2EEB-C1EA-4B2A-BC35-74C9A1DE2B9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ransition>
    <p:fade thruBlk="1"/>
  </p:transition>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itchFamily="34" charset="0"/>
        </a:defRPr>
      </a:lvl2pPr>
      <a:lvl3pPr algn="l" rtl="0" fontAlgn="base">
        <a:spcBef>
          <a:spcPct val="0"/>
        </a:spcBef>
        <a:spcAft>
          <a:spcPct val="0"/>
        </a:spcAft>
        <a:defRPr sz="4400">
          <a:solidFill>
            <a:schemeClr val="tx2"/>
          </a:solidFill>
          <a:latin typeface="Arial Black" pitchFamily="34" charset="0"/>
        </a:defRPr>
      </a:lvl3pPr>
      <a:lvl4pPr algn="l" rtl="0" fontAlgn="base">
        <a:spcBef>
          <a:spcPct val="0"/>
        </a:spcBef>
        <a:spcAft>
          <a:spcPct val="0"/>
        </a:spcAft>
        <a:defRPr sz="4400">
          <a:solidFill>
            <a:schemeClr val="tx2"/>
          </a:solidFill>
          <a:latin typeface="Arial Black" pitchFamily="34" charset="0"/>
        </a:defRPr>
      </a:lvl4pPr>
      <a:lvl5pPr algn="l" rtl="0" fontAlgn="base">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Font typeface="Times New Roman" pitchFamily="18" charset="0"/>
        <a:buChar char="−"/>
        <a:defRPr sz="2000">
          <a:solidFill>
            <a:schemeClr val="tx1"/>
          </a:solidFill>
          <a:latin typeface="+mn-lt"/>
        </a:defRPr>
      </a:lvl4pPr>
      <a:lvl5pPr marL="2057400" indent="-228600" algn="l" rtl="0" fontAlgn="base">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Middle_clas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Factory_Act_of_1833"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17" Type="http://schemas.openxmlformats.org/officeDocument/2006/relationships/image" Target="../media/image18.jpeg"/><Relationship Id="rId2" Type="http://schemas.openxmlformats.org/officeDocument/2006/relationships/notesSlide" Target="../notesSlides/notesSlide5.xml"/><Relationship Id="rId16"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5" Type="http://schemas.openxmlformats.org/officeDocument/2006/relationships/image" Target="../media/image1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image" Target="../media/image15.jpeg"/></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Entertainment" TargetMode="External"/><Relationship Id="rId3" Type="http://schemas.openxmlformats.org/officeDocument/2006/relationships/hyperlink" Target="http://en.wikipedia.org/wiki/Everyday_life" TargetMode="External"/><Relationship Id="rId7" Type="http://schemas.openxmlformats.org/officeDocument/2006/relationships/hyperlink" Target="http://en.wikipedia.org/wiki/Mass_medi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en.wikipedia.org/wiki/Clothing" TargetMode="External"/><Relationship Id="rId11" Type="http://schemas.openxmlformats.org/officeDocument/2006/relationships/hyperlink" Target="http://en.wikipedia.org/wiki/Cultural_identity" TargetMode="External"/><Relationship Id="rId5" Type="http://schemas.openxmlformats.org/officeDocument/2006/relationships/hyperlink" Target="http://en.wikipedia.org/wiki/Cooking" TargetMode="External"/><Relationship Id="rId10" Type="http://schemas.openxmlformats.org/officeDocument/2006/relationships/hyperlink" Target="http://en.wikipedia.org/wiki/Literature" TargetMode="External"/><Relationship Id="rId4" Type="http://schemas.openxmlformats.org/officeDocument/2006/relationships/hyperlink" Target="http://en.wikipedia.org/wiki/Mainstream" TargetMode="External"/><Relationship Id="rId9" Type="http://schemas.openxmlformats.org/officeDocument/2006/relationships/hyperlink" Target="http://en.wikipedia.org/wiki/Spor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Standard 10.3 </a:t>
            </a:r>
          </a:p>
        </p:txBody>
      </p:sp>
      <p:sp>
        <p:nvSpPr>
          <p:cNvPr id="27651" name="Rectangle 3"/>
          <p:cNvSpPr>
            <a:spLocks noGrp="1" noChangeArrowheads="1"/>
          </p:cNvSpPr>
          <p:nvPr>
            <p:ph type="body" idx="1"/>
          </p:nvPr>
        </p:nvSpPr>
        <p:spPr/>
        <p:txBody>
          <a:bodyPr/>
          <a:lstStyle/>
          <a:p>
            <a:r>
              <a:rPr lang="en-US" sz="4000" b="1"/>
              <a:t>Students analyze the effects of the Industrial Revolution in England, France, Germany, Japan, and the United States.</a:t>
            </a:r>
            <a:r>
              <a:rPr lang="en-US"/>
              <a:t> </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0" y="304800"/>
            <a:ext cx="8991600" cy="1066800"/>
          </a:xfrm>
        </p:spPr>
        <p:txBody>
          <a:bodyPr/>
          <a:lstStyle/>
          <a:p>
            <a:r>
              <a:rPr lang="en-US" sz="4000" b="1"/>
              <a:t>What were </a:t>
            </a:r>
            <a:r>
              <a:rPr lang="en-US" sz="4000" b="1">
                <a:solidFill>
                  <a:schemeClr val="folHlink"/>
                </a:solidFill>
              </a:rPr>
              <a:t>Social effects</a:t>
            </a:r>
            <a:r>
              <a:rPr lang="en-US" sz="4000" b="1"/>
              <a:t/>
            </a:r>
            <a:br>
              <a:rPr lang="en-US" sz="4000" b="1"/>
            </a:br>
            <a:r>
              <a:rPr lang="en-US" sz="4000" b="1"/>
              <a:t>of the industrial revolution</a:t>
            </a:r>
          </a:p>
        </p:txBody>
      </p:sp>
      <p:sp>
        <p:nvSpPr>
          <p:cNvPr id="2053" name="Rectangle 5"/>
          <p:cNvSpPr>
            <a:spLocks noGrp="1" noChangeArrowheads="1"/>
          </p:cNvSpPr>
          <p:nvPr>
            <p:ph type="body" sz="half" idx="1"/>
          </p:nvPr>
        </p:nvSpPr>
        <p:spPr>
          <a:xfrm>
            <a:off x="152400" y="1447800"/>
            <a:ext cx="4572000" cy="5410200"/>
          </a:xfrm>
        </p:spPr>
        <p:txBody>
          <a:bodyPr/>
          <a:lstStyle/>
          <a:p>
            <a:pPr>
              <a:lnSpc>
                <a:spcPct val="90000"/>
              </a:lnSpc>
            </a:pPr>
            <a:r>
              <a:rPr lang="en-US"/>
              <a:t>In terms of social structure, the Industrial Revolution witnessed the triumph of a </a:t>
            </a:r>
            <a:r>
              <a:rPr lang="en-US">
                <a:hlinkClick r:id="rId3" tooltip="Middle class"/>
              </a:rPr>
              <a:t>middle class</a:t>
            </a:r>
            <a:r>
              <a:rPr lang="en-US"/>
              <a:t>.</a:t>
            </a:r>
          </a:p>
          <a:p>
            <a:pPr>
              <a:lnSpc>
                <a:spcPct val="90000"/>
              </a:lnSpc>
            </a:pPr>
            <a:endParaRPr lang="en-US"/>
          </a:p>
          <a:p>
            <a:pPr>
              <a:lnSpc>
                <a:spcPct val="90000"/>
              </a:lnSpc>
            </a:pPr>
            <a:r>
              <a:rPr lang="en-US"/>
              <a:t> Ordinary working people found increased opportunities for employment </a:t>
            </a:r>
          </a:p>
        </p:txBody>
      </p:sp>
      <p:sp>
        <p:nvSpPr>
          <p:cNvPr id="2054" name="Rectangle 6"/>
          <p:cNvSpPr>
            <a:spLocks noGrp="1" noChangeArrowheads="1"/>
          </p:cNvSpPr>
          <p:nvPr>
            <p:ph type="body" sz="half" idx="2"/>
          </p:nvPr>
        </p:nvSpPr>
        <p:spPr>
          <a:xfrm>
            <a:off x="4953000" y="1524000"/>
            <a:ext cx="4191000" cy="5334000"/>
          </a:xfrm>
        </p:spPr>
        <p:txBody>
          <a:bodyPr/>
          <a:lstStyle/>
          <a:p>
            <a:pPr>
              <a:lnSpc>
                <a:spcPct val="90000"/>
              </a:lnSpc>
            </a:pPr>
            <a:r>
              <a:rPr lang="en-US"/>
              <a:t>Industrial workers were better paid than those in agriculture. </a:t>
            </a:r>
          </a:p>
          <a:p>
            <a:pPr>
              <a:lnSpc>
                <a:spcPct val="90000"/>
              </a:lnSpc>
            </a:pPr>
            <a:endParaRPr lang="en-US"/>
          </a:p>
          <a:p>
            <a:pPr>
              <a:lnSpc>
                <a:spcPct val="90000"/>
              </a:lnSpc>
            </a:pPr>
            <a:endParaRPr lang="en-US"/>
          </a:p>
          <a:p>
            <a:pPr>
              <a:lnSpc>
                <a:spcPct val="90000"/>
              </a:lnSpc>
            </a:pPr>
            <a:r>
              <a:rPr lang="en-US"/>
              <a:t>With more money, women ate better, had healthier babies, who were themselves better fed. </a:t>
            </a:r>
          </a:p>
        </p:txBody>
      </p:sp>
      <p:pic>
        <p:nvPicPr>
          <p:cNvPr id="2056" name="Picture 8" descr="overfed_baby.jpg"/>
          <p:cNvPicPr>
            <a:picLocks noChangeAspect="1" noChangeArrowheads="1"/>
          </p:cNvPicPr>
          <p:nvPr/>
        </p:nvPicPr>
        <p:blipFill>
          <a:blip r:embed="rId4"/>
          <a:srcRect/>
          <a:stretch>
            <a:fillRect/>
          </a:stretch>
        </p:blipFill>
        <p:spPr bwMode="auto">
          <a:xfrm>
            <a:off x="3562350" y="2057400"/>
            <a:ext cx="2457450" cy="35814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2000"/>
                                        <p:tgtEl>
                                          <p:spTgt spid="2052"/>
                                        </p:tgtEl>
                                      </p:cBhvr>
                                    </p:animEffect>
                                    <p:anim calcmode="lin" valueType="num">
                                      <p:cBhvr>
                                        <p:cTn id="8" dur="2000" fill="hold"/>
                                        <p:tgtEl>
                                          <p:spTgt spid="2052"/>
                                        </p:tgtEl>
                                        <p:attrNameLst>
                                          <p:attrName>style.rotation</p:attrName>
                                        </p:attrNameLst>
                                      </p:cBhvr>
                                      <p:tavLst>
                                        <p:tav tm="0">
                                          <p:val>
                                            <p:fltVal val="720"/>
                                          </p:val>
                                        </p:tav>
                                        <p:tav tm="100000">
                                          <p:val>
                                            <p:fltVal val="0"/>
                                          </p:val>
                                        </p:tav>
                                      </p:tavLst>
                                    </p:anim>
                                    <p:anim calcmode="lin" valueType="num">
                                      <p:cBhvr>
                                        <p:cTn id="9" dur="2000" fill="hold"/>
                                        <p:tgtEl>
                                          <p:spTgt spid="2052"/>
                                        </p:tgtEl>
                                        <p:attrNameLst>
                                          <p:attrName>ppt_h</p:attrName>
                                        </p:attrNameLst>
                                      </p:cBhvr>
                                      <p:tavLst>
                                        <p:tav tm="0">
                                          <p:val>
                                            <p:fltVal val="0"/>
                                          </p:val>
                                        </p:tav>
                                        <p:tav tm="100000">
                                          <p:val>
                                            <p:strVal val="#ppt_h"/>
                                          </p:val>
                                        </p:tav>
                                      </p:tavLst>
                                    </p:anim>
                                    <p:anim calcmode="lin" valueType="num">
                                      <p:cBhvr>
                                        <p:cTn id="10" dur="2000" fill="hold"/>
                                        <p:tgtEl>
                                          <p:spTgt spid="205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2053">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2053">
                                            <p:txEl>
                                              <p:pRg st="0" end="0"/>
                                            </p:txEl>
                                          </p:spTgt>
                                        </p:tgtEl>
                                        <p:attrNameLst>
                                          <p:attrName>ppt_w</p:attrName>
                                        </p:attrNameLst>
                                      </p:cBhvr>
                                    </p:anim>
                                    <p:anim by="(#ppt_w*0.50)" calcmode="lin" valueType="num">
                                      <p:cBhvr>
                                        <p:cTn id="16" dur="500" decel="50000" autoRev="1" fill="hold">
                                          <p:stCondLst>
                                            <p:cond delay="0"/>
                                          </p:stCondLst>
                                        </p:cTn>
                                        <p:tgtEl>
                                          <p:spTgt spid="2053">
                                            <p:txEl>
                                              <p:pRg st="0" end="0"/>
                                            </p:txEl>
                                          </p:spTgt>
                                        </p:tgtEl>
                                        <p:attrNameLst>
                                          <p:attrName>ppt_x</p:attrName>
                                        </p:attrNameLst>
                                      </p:cBhvr>
                                    </p:anim>
                                    <p:anim from="(-#ppt_h/2)" to="(#ppt_y)" calcmode="lin" valueType="num">
                                      <p:cBhvr>
                                        <p:cTn id="17" dur="1000" fill="hold">
                                          <p:stCondLst>
                                            <p:cond delay="0"/>
                                          </p:stCondLst>
                                        </p:cTn>
                                        <p:tgtEl>
                                          <p:spTgt spid="2053">
                                            <p:txEl>
                                              <p:pRg st="0" end="0"/>
                                            </p:txEl>
                                          </p:spTgt>
                                        </p:tgtEl>
                                        <p:attrNameLst>
                                          <p:attrName>ppt_y</p:attrName>
                                        </p:attrNameLst>
                                      </p:cBhvr>
                                    </p:anim>
                                    <p:animRot by="21600000">
                                      <p:cBhvr>
                                        <p:cTn id="18" dur="1000" fill="hold">
                                          <p:stCondLst>
                                            <p:cond delay="0"/>
                                          </p:stCondLst>
                                        </p:cTn>
                                        <p:tgtEl>
                                          <p:spTgt spid="205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2053">
                                            <p:txEl>
                                              <p:pRg st="2" end="2"/>
                                            </p:txEl>
                                          </p:spTgt>
                                        </p:tgtEl>
                                        <p:attrNameLst>
                                          <p:attrName>style.visibility</p:attrName>
                                        </p:attrNameLst>
                                      </p:cBhvr>
                                      <p:to>
                                        <p:strVal val="visible"/>
                                      </p:to>
                                    </p:set>
                                    <p:anim calcmode="lin" valueType="num">
                                      <p:cBhvr>
                                        <p:cTn id="23" dur="1000" fill="hold"/>
                                        <p:tgtEl>
                                          <p:spTgt spid="2053">
                                            <p:txEl>
                                              <p:pRg st="2" end="2"/>
                                            </p:txEl>
                                          </p:spTgt>
                                        </p:tgtEl>
                                        <p:attrNameLst>
                                          <p:attrName>ppt_x</p:attrName>
                                        </p:attrNameLst>
                                      </p:cBhvr>
                                      <p:tavLst>
                                        <p:tav tm="0">
                                          <p:val>
                                            <p:strVal val="#ppt_x-.2"/>
                                          </p:val>
                                        </p:tav>
                                        <p:tav tm="100000">
                                          <p:val>
                                            <p:strVal val="#ppt_x"/>
                                          </p:val>
                                        </p:tav>
                                      </p:tavLst>
                                    </p:anim>
                                    <p:anim calcmode="lin" valueType="num">
                                      <p:cBhvr>
                                        <p:cTn id="24" dur="1000" fill="hold"/>
                                        <p:tgtEl>
                                          <p:spTgt spid="205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05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5" presetClass="entr" presetSubtype="0" fill="hold" grpId="0" nodeType="clickEffect">
                                  <p:stCondLst>
                                    <p:cond delay="0"/>
                                  </p:stCondLst>
                                  <p:childTnLst>
                                    <p:set>
                                      <p:cBhvr>
                                        <p:cTn id="29" dur="1" fill="hold">
                                          <p:stCondLst>
                                            <p:cond delay="0"/>
                                          </p:stCondLst>
                                        </p:cTn>
                                        <p:tgtEl>
                                          <p:spTgt spid="2054">
                                            <p:txEl>
                                              <p:pRg st="0" end="0"/>
                                            </p:txEl>
                                          </p:spTgt>
                                        </p:tgtEl>
                                        <p:attrNameLst>
                                          <p:attrName>style.visibility</p:attrName>
                                        </p:attrNameLst>
                                      </p:cBhvr>
                                      <p:to>
                                        <p:strVal val="visible"/>
                                      </p:to>
                                    </p:set>
                                    <p:animEffect transition="in" filter="fade">
                                      <p:cBhvr>
                                        <p:cTn id="30" dur="2000"/>
                                        <p:tgtEl>
                                          <p:spTgt spid="2054">
                                            <p:txEl>
                                              <p:pRg st="0" end="0"/>
                                            </p:txEl>
                                          </p:spTgt>
                                        </p:tgtEl>
                                      </p:cBhvr>
                                    </p:animEffect>
                                    <p:anim calcmode="lin" valueType="num">
                                      <p:cBhvr>
                                        <p:cTn id="31" dur="2000" fill="hold"/>
                                        <p:tgtEl>
                                          <p:spTgt spid="2054">
                                            <p:txEl>
                                              <p:pRg st="0" end="0"/>
                                            </p:txEl>
                                          </p:spTgt>
                                        </p:tgtEl>
                                        <p:attrNameLst>
                                          <p:attrName>style.rotation</p:attrName>
                                        </p:attrNameLst>
                                      </p:cBhvr>
                                      <p:tavLst>
                                        <p:tav tm="0">
                                          <p:val>
                                            <p:fltVal val="720"/>
                                          </p:val>
                                        </p:tav>
                                        <p:tav tm="100000">
                                          <p:val>
                                            <p:fltVal val="0"/>
                                          </p:val>
                                        </p:tav>
                                      </p:tavLst>
                                    </p:anim>
                                    <p:anim calcmode="lin" valueType="num">
                                      <p:cBhvr>
                                        <p:cTn id="32" dur="2000" fill="hold"/>
                                        <p:tgtEl>
                                          <p:spTgt spid="2054">
                                            <p:txEl>
                                              <p:pRg st="0" end="0"/>
                                            </p:txEl>
                                          </p:spTgt>
                                        </p:tgtEl>
                                        <p:attrNameLst>
                                          <p:attrName>ppt_h</p:attrName>
                                        </p:attrNameLst>
                                      </p:cBhvr>
                                      <p:tavLst>
                                        <p:tav tm="0">
                                          <p:val>
                                            <p:fltVal val="0"/>
                                          </p:val>
                                        </p:tav>
                                        <p:tav tm="100000">
                                          <p:val>
                                            <p:strVal val="#ppt_h"/>
                                          </p:val>
                                        </p:tav>
                                      </p:tavLst>
                                    </p:anim>
                                    <p:anim calcmode="lin" valueType="num">
                                      <p:cBhvr>
                                        <p:cTn id="33" dur="2000" fill="hold"/>
                                        <p:tgtEl>
                                          <p:spTgt spid="2054">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35" presetClass="entr" presetSubtype="0" fill="hold" grpId="0" nodeType="clickEffect">
                                  <p:stCondLst>
                                    <p:cond delay="0"/>
                                  </p:stCondLst>
                                  <p:iterate type="lt">
                                    <p:tmPct val="0"/>
                                  </p:iterate>
                                  <p:childTnLst>
                                    <p:set>
                                      <p:cBhvr>
                                        <p:cTn id="37" dur="1" fill="hold">
                                          <p:stCondLst>
                                            <p:cond delay="0"/>
                                          </p:stCondLst>
                                        </p:cTn>
                                        <p:tgtEl>
                                          <p:spTgt spid="2054">
                                            <p:txEl>
                                              <p:pRg st="3" end="3"/>
                                            </p:txEl>
                                          </p:spTgt>
                                        </p:tgtEl>
                                        <p:attrNameLst>
                                          <p:attrName>style.visibility</p:attrName>
                                        </p:attrNameLst>
                                      </p:cBhvr>
                                      <p:to>
                                        <p:strVal val="visible"/>
                                      </p:to>
                                    </p:set>
                                    <p:animEffect transition="in" filter="fade">
                                      <p:cBhvr>
                                        <p:cTn id="38" dur="2000"/>
                                        <p:tgtEl>
                                          <p:spTgt spid="2054">
                                            <p:txEl>
                                              <p:pRg st="3" end="3"/>
                                            </p:txEl>
                                          </p:spTgt>
                                        </p:tgtEl>
                                      </p:cBhvr>
                                    </p:animEffect>
                                    <p:anim calcmode="lin" valueType="num">
                                      <p:cBhvr>
                                        <p:cTn id="39" dur="2000" fill="hold"/>
                                        <p:tgtEl>
                                          <p:spTgt spid="2054">
                                            <p:txEl>
                                              <p:pRg st="3" end="3"/>
                                            </p:txEl>
                                          </p:spTgt>
                                        </p:tgtEl>
                                        <p:attrNameLst>
                                          <p:attrName>style.rotation</p:attrName>
                                        </p:attrNameLst>
                                      </p:cBhvr>
                                      <p:tavLst>
                                        <p:tav tm="0">
                                          <p:val>
                                            <p:fltVal val="720"/>
                                          </p:val>
                                        </p:tav>
                                        <p:tav tm="100000">
                                          <p:val>
                                            <p:fltVal val="0"/>
                                          </p:val>
                                        </p:tav>
                                      </p:tavLst>
                                    </p:anim>
                                    <p:anim calcmode="lin" valueType="num">
                                      <p:cBhvr>
                                        <p:cTn id="40" dur="2000" fill="hold"/>
                                        <p:tgtEl>
                                          <p:spTgt spid="2054">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2054">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nodeType="clickEffect">
                                  <p:stCondLst>
                                    <p:cond delay="0"/>
                                  </p:stCondLst>
                                  <p:iterate type="lt">
                                    <p:tmPct val="10000"/>
                                  </p:iterate>
                                  <p:childTnLst>
                                    <p:set>
                                      <p:cBhvr>
                                        <p:cTn id="45" dur="1" fill="hold">
                                          <p:stCondLst>
                                            <p:cond delay="0"/>
                                          </p:stCondLst>
                                        </p:cTn>
                                        <p:tgtEl>
                                          <p:spTgt spid="2054">
                                            <p:txEl>
                                              <p:pRg st="3" end="3"/>
                                            </p:txEl>
                                          </p:spTgt>
                                        </p:tgtEl>
                                        <p:attrNameLst>
                                          <p:attrName>style.visibility</p:attrName>
                                        </p:attrNameLst>
                                      </p:cBhvr>
                                      <p:to>
                                        <p:strVal val="visible"/>
                                      </p:to>
                                    </p:set>
                                    <p:anim calcmode="lin" valueType="num">
                                      <p:cBhvr>
                                        <p:cTn id="46" dur="500" fill="hold"/>
                                        <p:tgtEl>
                                          <p:spTgt spid="205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2054">
                                            <p:txEl>
                                              <p:pRg st="3" end="3"/>
                                            </p:txEl>
                                          </p:spTgt>
                                        </p:tgtEl>
                                        <p:attrNameLst>
                                          <p:attrName>ppt_y</p:attrName>
                                        </p:attrNameLst>
                                      </p:cBhvr>
                                      <p:tavLst>
                                        <p:tav tm="0">
                                          <p:val>
                                            <p:strVal val="#ppt_y"/>
                                          </p:val>
                                        </p:tav>
                                        <p:tav tm="100000">
                                          <p:val>
                                            <p:strVal val="#ppt_y"/>
                                          </p:val>
                                        </p:tav>
                                      </p:tavLst>
                                    </p:anim>
                                    <p:anim calcmode="lin" valueType="num">
                                      <p:cBhvr>
                                        <p:cTn id="48" dur="500" fill="hold"/>
                                        <p:tgtEl>
                                          <p:spTgt spid="205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205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2054">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nodeType="clickEffect">
                                  <p:stCondLst>
                                    <p:cond delay="0"/>
                                  </p:stCondLst>
                                  <p:childTnLst>
                                    <p:set>
                                      <p:cBhvr>
                                        <p:cTn id="54" dur="1" fill="hold">
                                          <p:stCondLst>
                                            <p:cond delay="0"/>
                                          </p:stCondLst>
                                        </p:cTn>
                                        <p:tgtEl>
                                          <p:spTgt spid="2056"/>
                                        </p:tgtEl>
                                        <p:attrNameLst>
                                          <p:attrName>style.visibility</p:attrName>
                                        </p:attrNameLst>
                                      </p:cBhvr>
                                      <p:to>
                                        <p:strVal val="visible"/>
                                      </p:to>
                                    </p:set>
                                    <p:anim calcmode="lin" valueType="num">
                                      <p:cBhvr additive="base">
                                        <p:cTn id="55" dur="5000" fill="hold"/>
                                        <p:tgtEl>
                                          <p:spTgt spid="2056"/>
                                        </p:tgtEl>
                                        <p:attrNameLst>
                                          <p:attrName>ppt_x</p:attrName>
                                        </p:attrNameLst>
                                      </p:cBhvr>
                                      <p:tavLst>
                                        <p:tav tm="0">
                                          <p:val>
                                            <p:strVal val="#ppt_x"/>
                                          </p:val>
                                        </p:tav>
                                        <p:tav tm="100000">
                                          <p:val>
                                            <p:strVal val="#ppt_x"/>
                                          </p:val>
                                        </p:tav>
                                      </p:tavLst>
                                    </p:anim>
                                    <p:anim calcmode="lin" valueType="num">
                                      <p:cBhvr additive="base">
                                        <p:cTn id="56" dur="5000" fill="hold"/>
                                        <p:tgtEl>
                                          <p:spTgt spid="20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3429000" cy="685800"/>
          </a:xfrm>
        </p:spPr>
        <p:txBody>
          <a:bodyPr/>
          <a:lstStyle/>
          <a:p>
            <a:r>
              <a:rPr lang="en-US" sz="4000"/>
              <a:t>Child labor </a:t>
            </a:r>
          </a:p>
        </p:txBody>
      </p:sp>
      <p:sp>
        <p:nvSpPr>
          <p:cNvPr id="15364" name="Rectangle 4"/>
          <p:cNvSpPr>
            <a:spLocks noGrp="1" noChangeArrowheads="1"/>
          </p:cNvSpPr>
          <p:nvPr>
            <p:ph type="body" sz="half" idx="1"/>
          </p:nvPr>
        </p:nvSpPr>
        <p:spPr>
          <a:xfrm>
            <a:off x="228600" y="838200"/>
            <a:ext cx="4267200" cy="5715000"/>
          </a:xfrm>
        </p:spPr>
        <p:txBody>
          <a:bodyPr/>
          <a:lstStyle/>
          <a:p>
            <a:pPr>
              <a:lnSpc>
                <a:spcPct val="90000"/>
              </a:lnSpc>
            </a:pPr>
            <a:r>
              <a:rPr lang="en-US"/>
              <a:t>Children were expected to work. Employers also liked that they could pay a child less than an adult.</a:t>
            </a:r>
          </a:p>
          <a:p>
            <a:pPr>
              <a:lnSpc>
                <a:spcPct val="90000"/>
              </a:lnSpc>
            </a:pPr>
            <a:endParaRPr lang="en-US"/>
          </a:p>
          <a:p>
            <a:pPr>
              <a:lnSpc>
                <a:spcPct val="90000"/>
              </a:lnSpc>
            </a:pPr>
            <a:r>
              <a:rPr lang="en-US"/>
              <a:t>The first law against child labor, the </a:t>
            </a:r>
            <a:r>
              <a:rPr lang="en-US">
                <a:hlinkClick r:id="rId3" tooltip="Factory Act of 1833"/>
              </a:rPr>
              <a:t>Factory Act of 1833</a:t>
            </a:r>
            <a:r>
              <a:rPr lang="en-US"/>
              <a:t>.  </a:t>
            </a:r>
          </a:p>
        </p:txBody>
      </p:sp>
      <p:sp>
        <p:nvSpPr>
          <p:cNvPr id="15365" name="Rectangle 5"/>
          <p:cNvSpPr>
            <a:spLocks noGrp="1" noChangeArrowheads="1"/>
          </p:cNvSpPr>
          <p:nvPr>
            <p:ph type="body" sz="half" idx="2"/>
          </p:nvPr>
        </p:nvSpPr>
        <p:spPr>
          <a:xfrm>
            <a:off x="4648200" y="2362200"/>
            <a:ext cx="4495800" cy="4495800"/>
          </a:xfrm>
        </p:spPr>
        <p:txBody>
          <a:bodyPr/>
          <a:lstStyle/>
          <a:p>
            <a:pPr>
              <a:lnSpc>
                <a:spcPct val="90000"/>
              </a:lnSpc>
            </a:pPr>
            <a:r>
              <a:rPr lang="en-US"/>
              <a:t>Children younger than nine were not allowed to work, </a:t>
            </a:r>
          </a:p>
          <a:p>
            <a:pPr>
              <a:lnSpc>
                <a:spcPct val="90000"/>
              </a:lnSpc>
            </a:pPr>
            <a:r>
              <a:rPr lang="en-US"/>
              <a:t>children were not permitted to work at night </a:t>
            </a:r>
          </a:p>
          <a:p>
            <a:pPr>
              <a:lnSpc>
                <a:spcPct val="90000"/>
              </a:lnSpc>
            </a:pPr>
            <a:r>
              <a:rPr lang="en-US"/>
              <a:t>The work day of youth under the age of 18 was limited to twelve hours </a:t>
            </a:r>
          </a:p>
        </p:txBody>
      </p:sp>
      <p:pic>
        <p:nvPicPr>
          <p:cNvPr id="15367" name="Picture 7" descr="child_labor_big.jpg"/>
          <p:cNvPicPr>
            <a:picLocks noChangeAspect="1" noChangeArrowheads="1"/>
          </p:cNvPicPr>
          <p:nvPr/>
        </p:nvPicPr>
        <p:blipFill>
          <a:blip r:embed="rId4"/>
          <a:srcRect/>
          <a:stretch>
            <a:fillRect/>
          </a:stretch>
        </p:blipFill>
        <p:spPr bwMode="auto">
          <a:xfrm>
            <a:off x="5410200" y="0"/>
            <a:ext cx="3733800" cy="219392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5362"/>
                                        </p:tgtEl>
                                        <p:attrNameLst>
                                          <p:attrName>style.visibility</p:attrName>
                                        </p:attrNameLst>
                                      </p:cBhvr>
                                      <p:to>
                                        <p:strVal val="visible"/>
                                      </p:to>
                                    </p:set>
                                    <p:anim by="(-#ppt_w*2)" calcmode="lin" valueType="num">
                                      <p:cBhvr rctx="PPT">
                                        <p:cTn id="7" dur="500" autoRev="1" fill="hold">
                                          <p:stCondLst>
                                            <p:cond delay="0"/>
                                          </p:stCondLst>
                                        </p:cTn>
                                        <p:tgtEl>
                                          <p:spTgt spid="15362"/>
                                        </p:tgtEl>
                                        <p:attrNameLst>
                                          <p:attrName>ppt_w</p:attrName>
                                        </p:attrNameLst>
                                      </p:cBhvr>
                                    </p:anim>
                                    <p:anim by="(#ppt_w*0.50)" calcmode="lin" valueType="num">
                                      <p:cBhvr>
                                        <p:cTn id="8" dur="500" decel="50000" autoRev="1" fill="hold">
                                          <p:stCondLst>
                                            <p:cond delay="0"/>
                                          </p:stCondLst>
                                        </p:cTn>
                                        <p:tgtEl>
                                          <p:spTgt spid="15362"/>
                                        </p:tgtEl>
                                        <p:attrNameLst>
                                          <p:attrName>ppt_x</p:attrName>
                                        </p:attrNameLst>
                                      </p:cBhvr>
                                    </p:anim>
                                    <p:anim from="(-#ppt_h/2)" to="(#ppt_y)" calcmode="lin" valueType="num">
                                      <p:cBhvr>
                                        <p:cTn id="9" dur="1000" fill="hold">
                                          <p:stCondLst>
                                            <p:cond delay="0"/>
                                          </p:stCondLst>
                                        </p:cTn>
                                        <p:tgtEl>
                                          <p:spTgt spid="15362"/>
                                        </p:tgtEl>
                                        <p:attrNameLst>
                                          <p:attrName>ppt_y</p:attrName>
                                        </p:attrNameLst>
                                      </p:cBhvr>
                                    </p:anim>
                                    <p:animRot by="21600000">
                                      <p:cBhvr>
                                        <p:cTn id="10" dur="1000" fill="hold">
                                          <p:stCondLst>
                                            <p:cond delay="0"/>
                                          </p:stCondLst>
                                        </p:cTn>
                                        <p:tgtEl>
                                          <p:spTgt spid="1536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nodeType="clickEffect">
                                  <p:stCondLst>
                                    <p:cond delay="0"/>
                                  </p:stCondLst>
                                  <p:iterate type="lt">
                                    <p:tmPct val="10000"/>
                                  </p:iterate>
                                  <p:childTnLst>
                                    <p:set>
                                      <p:cBhvr>
                                        <p:cTn id="14" dur="1" fill="hold">
                                          <p:stCondLst>
                                            <p:cond delay="0"/>
                                          </p:stCondLst>
                                        </p:cTn>
                                        <p:tgtEl>
                                          <p:spTgt spid="15364">
                                            <p:txEl>
                                              <p:pRg st="0" end="0"/>
                                            </p:txEl>
                                          </p:spTgt>
                                        </p:tgtEl>
                                        <p:attrNameLst>
                                          <p:attrName>style.visibility</p:attrName>
                                        </p:attrNameLst>
                                      </p:cBhvr>
                                      <p:to>
                                        <p:strVal val="visible"/>
                                      </p:to>
                                    </p:set>
                                    <p:anim calcmode="lin" valueType="num">
                                      <p:cBhvr>
                                        <p:cTn id="15" dur="500" fill="hold"/>
                                        <p:tgtEl>
                                          <p:spTgt spid="1536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5364">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536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536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536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15364">
                                            <p:txEl>
                                              <p:pRg st="2" end="2"/>
                                            </p:txEl>
                                          </p:spTgt>
                                        </p:tgtEl>
                                        <p:attrNameLst>
                                          <p:attrName>style.visibility</p:attrName>
                                        </p:attrNameLst>
                                      </p:cBhvr>
                                      <p:to>
                                        <p:strVal val="visible"/>
                                      </p:to>
                                    </p:set>
                                    <p:animEffect transition="in" filter="wheel(4)">
                                      <p:cBhvr>
                                        <p:cTn id="24" dur="2000"/>
                                        <p:tgtEl>
                                          <p:spTgt spid="15364">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5" presetClass="entr" presetSubtype="0" fill="hold" nodeType="clickEffect">
                                  <p:stCondLst>
                                    <p:cond delay="0"/>
                                  </p:stCondLst>
                                  <p:childTnLst>
                                    <p:set>
                                      <p:cBhvr>
                                        <p:cTn id="28" dur="1" fill="hold">
                                          <p:stCondLst>
                                            <p:cond delay="0"/>
                                          </p:stCondLst>
                                        </p:cTn>
                                        <p:tgtEl>
                                          <p:spTgt spid="15365">
                                            <p:txEl>
                                              <p:pRg st="0" end="0"/>
                                            </p:txEl>
                                          </p:spTgt>
                                        </p:tgtEl>
                                        <p:attrNameLst>
                                          <p:attrName>style.visibility</p:attrName>
                                        </p:attrNameLst>
                                      </p:cBhvr>
                                      <p:to>
                                        <p:strVal val="visible"/>
                                      </p:to>
                                    </p:set>
                                    <p:animEffect transition="in" filter="fade">
                                      <p:cBhvr>
                                        <p:cTn id="29" dur="2000"/>
                                        <p:tgtEl>
                                          <p:spTgt spid="15365">
                                            <p:txEl>
                                              <p:pRg st="0" end="0"/>
                                            </p:txEl>
                                          </p:spTgt>
                                        </p:tgtEl>
                                      </p:cBhvr>
                                    </p:animEffect>
                                    <p:anim calcmode="lin" valueType="num">
                                      <p:cBhvr>
                                        <p:cTn id="30" dur="2000" fill="hold"/>
                                        <p:tgtEl>
                                          <p:spTgt spid="15365">
                                            <p:txEl>
                                              <p:pRg st="0" end="0"/>
                                            </p:txEl>
                                          </p:spTgt>
                                        </p:tgtEl>
                                        <p:attrNameLst>
                                          <p:attrName>style.rotation</p:attrName>
                                        </p:attrNameLst>
                                      </p:cBhvr>
                                      <p:tavLst>
                                        <p:tav tm="0">
                                          <p:val>
                                            <p:fltVal val="720"/>
                                          </p:val>
                                        </p:tav>
                                        <p:tav tm="100000">
                                          <p:val>
                                            <p:fltVal val="0"/>
                                          </p:val>
                                        </p:tav>
                                      </p:tavLst>
                                    </p:anim>
                                    <p:anim calcmode="lin" valueType="num">
                                      <p:cBhvr>
                                        <p:cTn id="31" dur="2000" fill="hold"/>
                                        <p:tgtEl>
                                          <p:spTgt spid="15365">
                                            <p:txEl>
                                              <p:pRg st="0" end="0"/>
                                            </p:txEl>
                                          </p:spTgt>
                                        </p:tgtEl>
                                        <p:attrNameLst>
                                          <p:attrName>ppt_h</p:attrName>
                                        </p:attrNameLst>
                                      </p:cBhvr>
                                      <p:tavLst>
                                        <p:tav tm="0">
                                          <p:val>
                                            <p:fltVal val="0"/>
                                          </p:val>
                                        </p:tav>
                                        <p:tav tm="100000">
                                          <p:val>
                                            <p:strVal val="#ppt_h"/>
                                          </p:val>
                                        </p:tav>
                                      </p:tavLst>
                                    </p:anim>
                                    <p:anim calcmode="lin" valueType="num">
                                      <p:cBhvr>
                                        <p:cTn id="32" dur="2000" fill="hold"/>
                                        <p:tgtEl>
                                          <p:spTgt spid="15365">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33" fill="hold">
                      <p:stCondLst>
                        <p:cond delay="indefinite"/>
                      </p:stCondLst>
                      <p:childTnLst>
                        <p:par>
                          <p:cTn id="34" fill="hold">
                            <p:stCondLst>
                              <p:cond delay="0"/>
                            </p:stCondLst>
                            <p:childTnLst>
                              <p:par>
                                <p:cTn id="35" presetID="35" presetClass="entr" presetSubtype="0" fill="hold" nodeType="clickEffect">
                                  <p:stCondLst>
                                    <p:cond delay="0"/>
                                  </p:stCondLst>
                                  <p:childTnLst>
                                    <p:set>
                                      <p:cBhvr>
                                        <p:cTn id="36" dur="1" fill="hold">
                                          <p:stCondLst>
                                            <p:cond delay="0"/>
                                          </p:stCondLst>
                                        </p:cTn>
                                        <p:tgtEl>
                                          <p:spTgt spid="15365">
                                            <p:txEl>
                                              <p:pRg st="1" end="1"/>
                                            </p:txEl>
                                          </p:spTgt>
                                        </p:tgtEl>
                                        <p:attrNameLst>
                                          <p:attrName>style.visibility</p:attrName>
                                        </p:attrNameLst>
                                      </p:cBhvr>
                                      <p:to>
                                        <p:strVal val="visible"/>
                                      </p:to>
                                    </p:set>
                                    <p:animEffect transition="in" filter="fade">
                                      <p:cBhvr>
                                        <p:cTn id="37" dur="2000"/>
                                        <p:tgtEl>
                                          <p:spTgt spid="15365">
                                            <p:txEl>
                                              <p:pRg st="1" end="1"/>
                                            </p:txEl>
                                          </p:spTgt>
                                        </p:tgtEl>
                                      </p:cBhvr>
                                    </p:animEffect>
                                    <p:anim calcmode="lin" valueType="num">
                                      <p:cBhvr>
                                        <p:cTn id="38" dur="2000" fill="hold"/>
                                        <p:tgtEl>
                                          <p:spTgt spid="15365">
                                            <p:txEl>
                                              <p:pRg st="1" end="1"/>
                                            </p:txEl>
                                          </p:spTgt>
                                        </p:tgtEl>
                                        <p:attrNameLst>
                                          <p:attrName>style.rotation</p:attrName>
                                        </p:attrNameLst>
                                      </p:cBhvr>
                                      <p:tavLst>
                                        <p:tav tm="0">
                                          <p:val>
                                            <p:fltVal val="720"/>
                                          </p:val>
                                        </p:tav>
                                        <p:tav tm="100000">
                                          <p:val>
                                            <p:fltVal val="0"/>
                                          </p:val>
                                        </p:tav>
                                      </p:tavLst>
                                    </p:anim>
                                    <p:anim calcmode="lin" valueType="num">
                                      <p:cBhvr>
                                        <p:cTn id="39" dur="2000" fill="hold"/>
                                        <p:tgtEl>
                                          <p:spTgt spid="15365">
                                            <p:txEl>
                                              <p:pRg st="1" end="1"/>
                                            </p:txEl>
                                          </p:spTgt>
                                        </p:tgtEl>
                                        <p:attrNameLst>
                                          <p:attrName>ppt_h</p:attrName>
                                        </p:attrNameLst>
                                      </p:cBhvr>
                                      <p:tavLst>
                                        <p:tav tm="0">
                                          <p:val>
                                            <p:fltVal val="0"/>
                                          </p:val>
                                        </p:tav>
                                        <p:tav tm="100000">
                                          <p:val>
                                            <p:strVal val="#ppt_h"/>
                                          </p:val>
                                        </p:tav>
                                      </p:tavLst>
                                    </p:anim>
                                    <p:anim calcmode="lin" valueType="num">
                                      <p:cBhvr>
                                        <p:cTn id="40" dur="2000" fill="hold"/>
                                        <p:tgtEl>
                                          <p:spTgt spid="15365">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5365">
                                            <p:txEl>
                                              <p:pRg st="2" end="2"/>
                                            </p:txEl>
                                          </p:spTgt>
                                        </p:tgtEl>
                                        <p:attrNameLst>
                                          <p:attrName>style.visibility</p:attrName>
                                        </p:attrNameLst>
                                      </p:cBhvr>
                                      <p:to>
                                        <p:strVal val="visible"/>
                                      </p:to>
                                    </p:set>
                                    <p:animEffect transition="in" filter="wheel(4)">
                                      <p:cBhvr>
                                        <p:cTn id="45" dur="2000"/>
                                        <p:tgtEl>
                                          <p:spTgt spid="153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2667000" cy="917575"/>
          </a:xfrm>
        </p:spPr>
        <p:txBody>
          <a:bodyPr/>
          <a:lstStyle/>
          <a:p>
            <a:r>
              <a:rPr lang="en-US" sz="4000"/>
              <a:t>Housing </a:t>
            </a:r>
          </a:p>
        </p:txBody>
      </p:sp>
      <p:sp>
        <p:nvSpPr>
          <p:cNvPr id="17411" name="Rectangle 3"/>
          <p:cNvSpPr>
            <a:spLocks noGrp="1" noChangeArrowheads="1"/>
          </p:cNvSpPr>
          <p:nvPr>
            <p:ph type="body" idx="1"/>
          </p:nvPr>
        </p:nvSpPr>
        <p:spPr>
          <a:xfrm>
            <a:off x="-152400" y="1143000"/>
            <a:ext cx="8229600" cy="4953000"/>
          </a:xfrm>
        </p:spPr>
        <p:txBody>
          <a:bodyPr/>
          <a:lstStyle/>
          <a:p>
            <a:pPr>
              <a:lnSpc>
                <a:spcPct val="80000"/>
              </a:lnSpc>
            </a:pPr>
            <a:r>
              <a:rPr lang="en-US" sz="2400"/>
              <a:t>Poor people lived in small houses in cramped streets. These homes would share toilet facilities, have open sewers and would be at risk of damp. Conditions did improve during the 19th century as public health acts were introduced covering things such as sewage, hygiene and making some boundaries upon the construction of homes. Not everybody lived in homes like these. The Industrial Revolution created a larger middle class of professionals such as lawyers and doctors. The conditions for the poor improved over the course of the 19th century because of government and local plans which led to cities becoming cleaner places, but life had not been easy for the poor before industrialization.</a:t>
            </a:r>
          </a:p>
        </p:txBody>
      </p:sp>
      <p:pic>
        <p:nvPicPr>
          <p:cNvPr id="17413" name="Picture 5" descr="Street1a.jpg"/>
          <p:cNvPicPr>
            <a:picLocks noChangeAspect="1" noChangeArrowheads="1"/>
          </p:cNvPicPr>
          <p:nvPr/>
        </p:nvPicPr>
        <p:blipFill>
          <a:blip r:embed="rId3"/>
          <a:srcRect/>
          <a:stretch>
            <a:fillRect/>
          </a:stretch>
        </p:blipFill>
        <p:spPr bwMode="auto">
          <a:xfrm>
            <a:off x="2971800" y="1447800"/>
            <a:ext cx="3048000" cy="22860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fltVal val="0"/>
                                          </p:val>
                                        </p:tav>
                                        <p:tav tm="100000">
                                          <p:val>
                                            <p:strVal val="#ppt_w"/>
                                          </p:val>
                                        </p:tav>
                                      </p:tavLst>
                                    </p:anim>
                                    <p:anim calcmode="lin" valueType="num">
                                      <p:cBhvr>
                                        <p:cTn id="8" dur="1000" fill="hold"/>
                                        <p:tgtEl>
                                          <p:spTgt spid="17410"/>
                                        </p:tgtEl>
                                        <p:attrNameLst>
                                          <p:attrName>ppt_h</p:attrName>
                                        </p:attrNameLst>
                                      </p:cBhvr>
                                      <p:tavLst>
                                        <p:tav tm="0">
                                          <p:val>
                                            <p:fltVal val="0"/>
                                          </p:val>
                                        </p:tav>
                                        <p:tav tm="100000">
                                          <p:val>
                                            <p:strVal val="#ppt_h"/>
                                          </p:val>
                                        </p:tav>
                                      </p:tavLst>
                                    </p:anim>
                                    <p:anim calcmode="lin" valueType="num">
                                      <p:cBhvr>
                                        <p:cTn id="9" dur="1000" fill="hold"/>
                                        <p:tgtEl>
                                          <p:spTgt spid="1741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4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7411">
                                            <p:txEl>
                                              <p:pRg st="0" end="0"/>
                                            </p:txEl>
                                          </p:spTgt>
                                        </p:tgtEl>
                                        <p:attrNameLst>
                                          <p:attrName>style.visibility</p:attrName>
                                        </p:attrNameLst>
                                      </p:cBhvr>
                                      <p:to>
                                        <p:strVal val="visible"/>
                                      </p:to>
                                    </p:set>
                                    <p:animEffect transition="in" filter="fade">
                                      <p:cBhvr>
                                        <p:cTn id="15" dur="2000"/>
                                        <p:tgtEl>
                                          <p:spTgt spid="17411">
                                            <p:txEl>
                                              <p:pRg st="0" end="0"/>
                                            </p:txEl>
                                          </p:spTgt>
                                        </p:tgtEl>
                                      </p:cBhvr>
                                    </p:animEffect>
                                    <p:anim calcmode="lin" valueType="num">
                                      <p:cBhvr>
                                        <p:cTn id="16" dur="2000" fill="hold"/>
                                        <p:tgtEl>
                                          <p:spTgt spid="17411">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17411">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17411">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7413"/>
                                        </p:tgtEl>
                                        <p:attrNameLst>
                                          <p:attrName>style.visibility</p:attrName>
                                        </p:attrNameLst>
                                      </p:cBhvr>
                                      <p:to>
                                        <p:strVal val="visible"/>
                                      </p:to>
                                    </p:set>
                                    <p:animEffect transition="in" filter="fade">
                                      <p:cBhvr>
                                        <p:cTn id="23" dur="2000"/>
                                        <p:tgtEl>
                                          <p:spTgt spid="17413"/>
                                        </p:tgtEl>
                                      </p:cBhvr>
                                    </p:animEffect>
                                    <p:anim calcmode="lin" valueType="num">
                                      <p:cBhvr>
                                        <p:cTn id="24" dur="2000" fill="hold"/>
                                        <p:tgtEl>
                                          <p:spTgt spid="17413"/>
                                        </p:tgtEl>
                                        <p:attrNameLst>
                                          <p:attrName>style.rotation</p:attrName>
                                        </p:attrNameLst>
                                      </p:cBhvr>
                                      <p:tavLst>
                                        <p:tav tm="0">
                                          <p:val>
                                            <p:fltVal val="720"/>
                                          </p:val>
                                        </p:tav>
                                        <p:tav tm="100000">
                                          <p:val>
                                            <p:fltVal val="0"/>
                                          </p:val>
                                        </p:tav>
                                      </p:tavLst>
                                    </p:anim>
                                    <p:anim calcmode="lin" valueType="num">
                                      <p:cBhvr>
                                        <p:cTn id="25" dur="2000" fill="hold"/>
                                        <p:tgtEl>
                                          <p:spTgt spid="17413"/>
                                        </p:tgtEl>
                                        <p:attrNameLst>
                                          <p:attrName>ppt_h</p:attrName>
                                        </p:attrNameLst>
                                      </p:cBhvr>
                                      <p:tavLst>
                                        <p:tav tm="0">
                                          <p:val>
                                            <p:fltVal val="0"/>
                                          </p:val>
                                        </p:tav>
                                        <p:tav tm="100000">
                                          <p:val>
                                            <p:strVal val="#ppt_h"/>
                                          </p:val>
                                        </p:tav>
                                      </p:tavLst>
                                    </p:anim>
                                    <p:anim calcmode="lin" valueType="num">
                                      <p:cBhvr>
                                        <p:cTn id="26" dur="2000" fill="hold"/>
                                        <p:tgtEl>
                                          <p:spTgt spid="1741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5334000" cy="993775"/>
          </a:xfrm>
        </p:spPr>
        <p:txBody>
          <a:bodyPr/>
          <a:lstStyle/>
          <a:p>
            <a:r>
              <a:rPr lang="en-US" b="1"/>
              <a:t>Popular culture</a:t>
            </a:r>
            <a:r>
              <a:rPr lang="en-US"/>
              <a:t> </a:t>
            </a:r>
          </a:p>
        </p:txBody>
      </p:sp>
      <p:sp>
        <p:nvSpPr>
          <p:cNvPr id="18435" name="Rectangle 3"/>
          <p:cNvSpPr>
            <a:spLocks noGrp="1" noChangeArrowheads="1"/>
          </p:cNvSpPr>
          <p:nvPr>
            <p:ph type="body" idx="1"/>
          </p:nvPr>
        </p:nvSpPr>
        <p:spPr/>
        <p:txBody>
          <a:bodyPr/>
          <a:lstStyle/>
          <a:p>
            <a:endParaRPr lang="sl-SI"/>
          </a:p>
        </p:txBody>
      </p:sp>
      <p:pic>
        <p:nvPicPr>
          <p:cNvPr id="18437" name="Picture 5" descr="boy-g.jpg"/>
          <p:cNvPicPr>
            <a:picLocks noChangeAspect="1" noChangeArrowheads="1"/>
          </p:cNvPicPr>
          <p:nvPr/>
        </p:nvPicPr>
        <p:blipFill>
          <a:blip r:embed="rId3"/>
          <a:srcRect/>
          <a:stretch>
            <a:fillRect/>
          </a:stretch>
        </p:blipFill>
        <p:spPr bwMode="auto">
          <a:xfrm>
            <a:off x="304800" y="838200"/>
            <a:ext cx="1919288" cy="2362200"/>
          </a:xfrm>
          <a:prstGeom prst="rect">
            <a:avLst/>
          </a:prstGeom>
          <a:noFill/>
        </p:spPr>
      </p:pic>
      <p:pic>
        <p:nvPicPr>
          <p:cNvPr id="18439" name="Picture 7" descr="pop-satnight2.jpg"/>
          <p:cNvPicPr>
            <a:picLocks noChangeAspect="1" noChangeArrowheads="1"/>
          </p:cNvPicPr>
          <p:nvPr/>
        </p:nvPicPr>
        <p:blipFill>
          <a:blip r:embed="rId4"/>
          <a:srcRect/>
          <a:stretch>
            <a:fillRect/>
          </a:stretch>
        </p:blipFill>
        <p:spPr bwMode="auto">
          <a:xfrm>
            <a:off x="2438400" y="762000"/>
            <a:ext cx="2614613" cy="3429000"/>
          </a:xfrm>
          <a:prstGeom prst="rect">
            <a:avLst/>
          </a:prstGeom>
          <a:noFill/>
        </p:spPr>
      </p:pic>
      <p:pic>
        <p:nvPicPr>
          <p:cNvPr id="18441" name="Picture 9" descr="robert_evans.jpg"/>
          <p:cNvPicPr>
            <a:picLocks noChangeAspect="1" noChangeArrowheads="1"/>
          </p:cNvPicPr>
          <p:nvPr/>
        </p:nvPicPr>
        <p:blipFill>
          <a:blip r:embed="rId5"/>
          <a:srcRect/>
          <a:stretch>
            <a:fillRect/>
          </a:stretch>
        </p:blipFill>
        <p:spPr bwMode="auto">
          <a:xfrm>
            <a:off x="152400" y="4876800"/>
            <a:ext cx="977900" cy="1981200"/>
          </a:xfrm>
          <a:prstGeom prst="rect">
            <a:avLst/>
          </a:prstGeom>
          <a:noFill/>
        </p:spPr>
      </p:pic>
      <p:pic>
        <p:nvPicPr>
          <p:cNvPr id="18443" name="Picture 11" descr="pink.jpg"/>
          <p:cNvPicPr>
            <a:picLocks noChangeAspect="1" noChangeArrowheads="1"/>
          </p:cNvPicPr>
          <p:nvPr/>
        </p:nvPicPr>
        <p:blipFill>
          <a:blip r:embed="rId6"/>
          <a:srcRect/>
          <a:stretch>
            <a:fillRect/>
          </a:stretch>
        </p:blipFill>
        <p:spPr bwMode="auto">
          <a:xfrm>
            <a:off x="6248400" y="228600"/>
            <a:ext cx="1133475" cy="1524000"/>
          </a:xfrm>
          <a:prstGeom prst="rect">
            <a:avLst/>
          </a:prstGeom>
          <a:noFill/>
        </p:spPr>
      </p:pic>
      <p:pic>
        <p:nvPicPr>
          <p:cNvPr id="18445" name="Picture 13" descr="GE1123.jpg"/>
          <p:cNvPicPr>
            <a:picLocks noChangeAspect="1" noChangeArrowheads="1"/>
          </p:cNvPicPr>
          <p:nvPr/>
        </p:nvPicPr>
        <p:blipFill>
          <a:blip r:embed="rId7"/>
          <a:srcRect/>
          <a:stretch>
            <a:fillRect/>
          </a:stretch>
        </p:blipFill>
        <p:spPr bwMode="auto">
          <a:xfrm>
            <a:off x="4876800" y="228600"/>
            <a:ext cx="1423988" cy="1981200"/>
          </a:xfrm>
          <a:prstGeom prst="rect">
            <a:avLst/>
          </a:prstGeom>
          <a:noFill/>
        </p:spPr>
      </p:pic>
      <p:pic>
        <p:nvPicPr>
          <p:cNvPr id="18447" name="Picture 15" descr="Lucy_sign.jpg"/>
          <p:cNvPicPr>
            <a:picLocks noChangeAspect="1" noChangeArrowheads="1"/>
          </p:cNvPicPr>
          <p:nvPr/>
        </p:nvPicPr>
        <p:blipFill>
          <a:blip r:embed="rId8"/>
          <a:srcRect/>
          <a:stretch>
            <a:fillRect/>
          </a:stretch>
        </p:blipFill>
        <p:spPr bwMode="auto">
          <a:xfrm>
            <a:off x="5105400" y="2286000"/>
            <a:ext cx="2057400" cy="1492250"/>
          </a:xfrm>
          <a:prstGeom prst="rect">
            <a:avLst/>
          </a:prstGeom>
          <a:noFill/>
        </p:spPr>
      </p:pic>
      <p:pic>
        <p:nvPicPr>
          <p:cNvPr id="18449" name="Picture 17" descr="JESSICA SIMPSON AND HUSBAND NICK LACHEY .jpg"/>
          <p:cNvPicPr>
            <a:picLocks noChangeAspect="1" noChangeArrowheads="1"/>
          </p:cNvPicPr>
          <p:nvPr/>
        </p:nvPicPr>
        <p:blipFill>
          <a:blip r:embed="rId9"/>
          <a:srcRect/>
          <a:stretch>
            <a:fillRect/>
          </a:stretch>
        </p:blipFill>
        <p:spPr bwMode="auto">
          <a:xfrm>
            <a:off x="152400" y="3352800"/>
            <a:ext cx="1057275" cy="1524000"/>
          </a:xfrm>
          <a:prstGeom prst="rect">
            <a:avLst/>
          </a:prstGeom>
          <a:noFill/>
        </p:spPr>
      </p:pic>
      <p:pic>
        <p:nvPicPr>
          <p:cNvPr id="18451" name="Picture 19" descr="signs_popculturetin.jpg"/>
          <p:cNvPicPr>
            <a:picLocks noChangeAspect="1" noChangeArrowheads="1"/>
          </p:cNvPicPr>
          <p:nvPr/>
        </p:nvPicPr>
        <p:blipFill>
          <a:blip r:embed="rId10"/>
          <a:srcRect/>
          <a:stretch>
            <a:fillRect/>
          </a:stretch>
        </p:blipFill>
        <p:spPr bwMode="auto">
          <a:xfrm>
            <a:off x="1295400" y="4038600"/>
            <a:ext cx="1751013" cy="1905000"/>
          </a:xfrm>
          <a:prstGeom prst="rect">
            <a:avLst/>
          </a:prstGeom>
          <a:noFill/>
        </p:spPr>
      </p:pic>
      <p:pic>
        <p:nvPicPr>
          <p:cNvPr id="18453" name="Picture 21" descr="021405-3.jpg"/>
          <p:cNvPicPr>
            <a:picLocks noChangeAspect="1" noChangeArrowheads="1"/>
          </p:cNvPicPr>
          <p:nvPr/>
        </p:nvPicPr>
        <p:blipFill>
          <a:blip r:embed="rId11"/>
          <a:srcRect/>
          <a:stretch>
            <a:fillRect/>
          </a:stretch>
        </p:blipFill>
        <p:spPr bwMode="auto">
          <a:xfrm>
            <a:off x="3276600" y="4343400"/>
            <a:ext cx="990600" cy="1524000"/>
          </a:xfrm>
          <a:prstGeom prst="rect">
            <a:avLst/>
          </a:prstGeom>
          <a:noFill/>
        </p:spPr>
      </p:pic>
      <p:pic>
        <p:nvPicPr>
          <p:cNvPr id="18455" name="Picture 23" descr="a22.jpg"/>
          <p:cNvPicPr>
            <a:picLocks noChangeAspect="1" noChangeArrowheads="1"/>
          </p:cNvPicPr>
          <p:nvPr/>
        </p:nvPicPr>
        <p:blipFill>
          <a:blip r:embed="rId12"/>
          <a:srcRect/>
          <a:stretch>
            <a:fillRect/>
          </a:stretch>
        </p:blipFill>
        <p:spPr bwMode="auto">
          <a:xfrm>
            <a:off x="4648200" y="4114800"/>
            <a:ext cx="1038225" cy="1524000"/>
          </a:xfrm>
          <a:prstGeom prst="rect">
            <a:avLst/>
          </a:prstGeom>
          <a:noFill/>
        </p:spPr>
      </p:pic>
      <p:pic>
        <p:nvPicPr>
          <p:cNvPr id="18457" name="Picture 25" descr="warhol marylin green.jpg"/>
          <p:cNvPicPr>
            <a:picLocks noChangeAspect="1" noChangeArrowheads="1"/>
          </p:cNvPicPr>
          <p:nvPr/>
        </p:nvPicPr>
        <p:blipFill>
          <a:blip r:embed="rId13"/>
          <a:srcRect/>
          <a:stretch>
            <a:fillRect/>
          </a:stretch>
        </p:blipFill>
        <p:spPr bwMode="auto">
          <a:xfrm>
            <a:off x="5791200" y="3886200"/>
            <a:ext cx="1514475" cy="1524000"/>
          </a:xfrm>
          <a:prstGeom prst="rect">
            <a:avLst/>
          </a:prstGeom>
          <a:noFill/>
        </p:spPr>
      </p:pic>
      <p:pic>
        <p:nvPicPr>
          <p:cNvPr id="18459" name="Picture 27" descr="afro.jpg"/>
          <p:cNvPicPr>
            <a:picLocks noChangeAspect="1" noChangeArrowheads="1"/>
          </p:cNvPicPr>
          <p:nvPr/>
        </p:nvPicPr>
        <p:blipFill>
          <a:blip r:embed="rId14"/>
          <a:srcRect/>
          <a:stretch>
            <a:fillRect/>
          </a:stretch>
        </p:blipFill>
        <p:spPr bwMode="auto">
          <a:xfrm>
            <a:off x="7467600" y="152400"/>
            <a:ext cx="1350963" cy="2057400"/>
          </a:xfrm>
          <a:prstGeom prst="rect">
            <a:avLst/>
          </a:prstGeom>
          <a:noFill/>
        </p:spPr>
      </p:pic>
      <p:pic>
        <p:nvPicPr>
          <p:cNvPr id="18461" name="Picture 29" descr="AFRO2.jpg"/>
          <p:cNvPicPr>
            <a:picLocks noChangeAspect="1" noChangeArrowheads="1"/>
          </p:cNvPicPr>
          <p:nvPr/>
        </p:nvPicPr>
        <p:blipFill>
          <a:blip r:embed="rId15"/>
          <a:srcRect/>
          <a:stretch>
            <a:fillRect/>
          </a:stretch>
        </p:blipFill>
        <p:spPr bwMode="auto">
          <a:xfrm>
            <a:off x="7543800" y="1981200"/>
            <a:ext cx="1600200" cy="2133600"/>
          </a:xfrm>
          <a:prstGeom prst="rect">
            <a:avLst/>
          </a:prstGeom>
          <a:noFill/>
        </p:spPr>
      </p:pic>
      <p:pic>
        <p:nvPicPr>
          <p:cNvPr id="18463" name="Picture 31" descr="pedro_martinez.jpg"/>
          <p:cNvPicPr>
            <a:picLocks noChangeAspect="1" noChangeArrowheads="1"/>
          </p:cNvPicPr>
          <p:nvPr/>
        </p:nvPicPr>
        <p:blipFill>
          <a:blip r:embed="rId16"/>
          <a:srcRect/>
          <a:stretch>
            <a:fillRect/>
          </a:stretch>
        </p:blipFill>
        <p:spPr bwMode="auto">
          <a:xfrm>
            <a:off x="7772400" y="3581400"/>
            <a:ext cx="1209675" cy="1524000"/>
          </a:xfrm>
          <a:prstGeom prst="rect">
            <a:avLst/>
          </a:prstGeom>
          <a:noFill/>
        </p:spPr>
      </p:pic>
      <p:pic>
        <p:nvPicPr>
          <p:cNvPr id="18464" name="Picture 32" descr="Picture 036"/>
          <p:cNvPicPr>
            <a:picLocks noChangeAspect="1" noChangeArrowheads="1"/>
          </p:cNvPicPr>
          <p:nvPr/>
        </p:nvPicPr>
        <p:blipFill>
          <a:blip r:embed="rId17" cstate="print"/>
          <a:srcRect/>
          <a:stretch>
            <a:fillRect/>
          </a:stretch>
        </p:blipFill>
        <p:spPr bwMode="auto">
          <a:xfrm>
            <a:off x="4191000" y="5200650"/>
            <a:ext cx="2209800" cy="165735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8464"/>
                                        </p:tgtEl>
                                        <p:attrNameLst>
                                          <p:attrName>style.visibility</p:attrName>
                                        </p:attrNameLst>
                                      </p:cBhvr>
                                      <p:to>
                                        <p:strVal val="visible"/>
                                      </p:to>
                                    </p:set>
                                    <p:anim calcmode="lin" valueType="num">
                                      <p:cBhvr>
                                        <p:cTn id="7" dur="500" fill="hold"/>
                                        <p:tgtEl>
                                          <p:spTgt spid="18464"/>
                                        </p:tgtEl>
                                        <p:attrNameLst>
                                          <p:attrName>ppt_w</p:attrName>
                                        </p:attrNameLst>
                                      </p:cBhvr>
                                      <p:tavLst>
                                        <p:tav tm="0">
                                          <p:val>
                                            <p:fltVal val="0"/>
                                          </p:val>
                                        </p:tav>
                                        <p:tav tm="100000">
                                          <p:val>
                                            <p:strVal val="#ppt_w"/>
                                          </p:val>
                                        </p:tav>
                                      </p:tavLst>
                                    </p:anim>
                                    <p:anim calcmode="lin" valueType="num">
                                      <p:cBhvr>
                                        <p:cTn id="8" dur="500" fill="hold"/>
                                        <p:tgtEl>
                                          <p:spTgt spid="18464"/>
                                        </p:tgtEl>
                                        <p:attrNameLst>
                                          <p:attrName>ppt_h</p:attrName>
                                        </p:attrNameLst>
                                      </p:cBhvr>
                                      <p:tavLst>
                                        <p:tav tm="0">
                                          <p:val>
                                            <p:fltVal val="0"/>
                                          </p:val>
                                        </p:tav>
                                        <p:tav tm="100000">
                                          <p:val>
                                            <p:strVal val="#ppt_h"/>
                                          </p:val>
                                        </p:tav>
                                      </p:tavLst>
                                    </p:anim>
                                    <p:animEffect transition="in" filter="fade">
                                      <p:cBhvr>
                                        <p:cTn id="9" dur="500"/>
                                        <p:tgtEl>
                                          <p:spTgt spid="18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4800600" cy="1295400"/>
          </a:xfrm>
        </p:spPr>
        <p:txBody>
          <a:bodyPr/>
          <a:lstStyle/>
          <a:p>
            <a:r>
              <a:rPr lang="en-US" sz="4000" b="1"/>
              <a:t>Popular culture</a:t>
            </a:r>
          </a:p>
        </p:txBody>
      </p:sp>
      <p:sp>
        <p:nvSpPr>
          <p:cNvPr id="19459" name="Rectangle 3"/>
          <p:cNvSpPr>
            <a:spLocks noGrp="1" noChangeArrowheads="1"/>
          </p:cNvSpPr>
          <p:nvPr>
            <p:ph type="body" idx="1"/>
          </p:nvPr>
        </p:nvSpPr>
        <p:spPr>
          <a:xfrm>
            <a:off x="0" y="990600"/>
            <a:ext cx="9144000" cy="5867400"/>
          </a:xfrm>
        </p:spPr>
        <p:txBody>
          <a:bodyPr/>
          <a:lstStyle/>
          <a:p>
            <a:pPr>
              <a:lnSpc>
                <a:spcPct val="90000"/>
              </a:lnSpc>
            </a:pPr>
            <a:r>
              <a:rPr lang="en-US" sz="2800"/>
              <a:t>the culture of the people </a:t>
            </a:r>
          </a:p>
          <a:p>
            <a:pPr>
              <a:lnSpc>
                <a:spcPct val="90000"/>
              </a:lnSpc>
            </a:pPr>
            <a:r>
              <a:rPr lang="en-US" sz="2800"/>
              <a:t>It results from the daily interactions, needs and desires and cultural 'moments' that make up the </a:t>
            </a:r>
            <a:r>
              <a:rPr lang="en-US" sz="2800">
                <a:hlinkClick r:id="rId3" tooltip="Everyday life"/>
              </a:rPr>
              <a:t>everyday lives</a:t>
            </a:r>
            <a:r>
              <a:rPr lang="en-US" sz="2800"/>
              <a:t> of the </a:t>
            </a:r>
            <a:r>
              <a:rPr lang="en-US" sz="2800">
                <a:hlinkClick r:id="rId4" tooltip="Mainstream"/>
              </a:rPr>
              <a:t>mainstream</a:t>
            </a:r>
            <a:r>
              <a:rPr lang="en-US" sz="2800"/>
              <a:t>. </a:t>
            </a:r>
          </a:p>
          <a:p>
            <a:pPr>
              <a:lnSpc>
                <a:spcPct val="90000"/>
              </a:lnSpc>
            </a:pPr>
            <a:r>
              <a:rPr lang="en-US" sz="2800"/>
              <a:t>It can include any number of practices, including those pertaining to </a:t>
            </a:r>
            <a:r>
              <a:rPr lang="en-US" sz="2800">
                <a:hlinkClick r:id="rId5" tooltip="Cooking"/>
              </a:rPr>
              <a:t>cooking</a:t>
            </a:r>
            <a:r>
              <a:rPr lang="en-US" sz="2800"/>
              <a:t>, </a:t>
            </a:r>
            <a:r>
              <a:rPr lang="en-US" sz="2800">
                <a:hlinkClick r:id="rId6" tooltip="Clothing"/>
              </a:rPr>
              <a:t>clothing</a:t>
            </a:r>
            <a:r>
              <a:rPr lang="en-US" sz="2800"/>
              <a:t>, </a:t>
            </a:r>
            <a:r>
              <a:rPr lang="en-US" sz="2800">
                <a:hlinkClick r:id="rId7" tooltip="Mass media"/>
              </a:rPr>
              <a:t>mass media</a:t>
            </a:r>
            <a:r>
              <a:rPr lang="en-US" sz="2800"/>
              <a:t> and the many facets of </a:t>
            </a:r>
            <a:r>
              <a:rPr lang="en-US" sz="2800">
                <a:hlinkClick r:id="rId8" tooltip="Entertainment"/>
              </a:rPr>
              <a:t>entertainment</a:t>
            </a:r>
            <a:r>
              <a:rPr lang="en-US" sz="2800"/>
              <a:t> such as </a:t>
            </a:r>
            <a:r>
              <a:rPr lang="en-US" sz="2800">
                <a:hlinkClick r:id="rId9" tooltip="Sports"/>
              </a:rPr>
              <a:t>sports</a:t>
            </a:r>
            <a:r>
              <a:rPr lang="en-US" sz="2800"/>
              <a:t> and </a:t>
            </a:r>
            <a:r>
              <a:rPr lang="en-US" sz="2800">
                <a:hlinkClick r:id="rId10" tooltip="Literature"/>
              </a:rPr>
              <a:t>literature</a:t>
            </a:r>
            <a:r>
              <a:rPr lang="en-US" sz="2800"/>
              <a:t>. </a:t>
            </a:r>
          </a:p>
          <a:p>
            <a:pPr>
              <a:lnSpc>
                <a:spcPct val="90000"/>
              </a:lnSpc>
            </a:pPr>
            <a:r>
              <a:rPr lang="en-US" sz="2800"/>
              <a:t>People like to feel a part of a group and to understand their </a:t>
            </a:r>
            <a:r>
              <a:rPr lang="en-US" sz="2800">
                <a:hlinkClick r:id="rId11" tooltip="Cultural identity"/>
              </a:rPr>
              <a:t>cultural identity</a:t>
            </a:r>
            <a:r>
              <a:rPr lang="en-US" sz="2800"/>
              <a:t> within that group, which tends to happen naturally in a small, somewhat isolated community.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anim calcmode="lin" valueType="num">
                                      <p:cBhvr>
                                        <p:cTn id="8" dur="2000" fill="hold"/>
                                        <p:tgtEl>
                                          <p:spTgt spid="19458"/>
                                        </p:tgtEl>
                                        <p:attrNameLst>
                                          <p:attrName>style.rotation</p:attrName>
                                        </p:attrNameLst>
                                      </p:cBhvr>
                                      <p:tavLst>
                                        <p:tav tm="0">
                                          <p:val>
                                            <p:fltVal val="720"/>
                                          </p:val>
                                        </p:tav>
                                        <p:tav tm="100000">
                                          <p:val>
                                            <p:fltVal val="0"/>
                                          </p:val>
                                        </p:tav>
                                      </p:tavLst>
                                    </p:anim>
                                    <p:anim calcmode="lin" valueType="num">
                                      <p:cBhvr>
                                        <p:cTn id="9" dur="2000" fill="hold"/>
                                        <p:tgtEl>
                                          <p:spTgt spid="19458"/>
                                        </p:tgtEl>
                                        <p:attrNameLst>
                                          <p:attrName>ppt_h</p:attrName>
                                        </p:attrNameLst>
                                      </p:cBhvr>
                                      <p:tavLst>
                                        <p:tav tm="0">
                                          <p:val>
                                            <p:fltVal val="0"/>
                                          </p:val>
                                        </p:tav>
                                        <p:tav tm="100000">
                                          <p:val>
                                            <p:strVal val="#ppt_h"/>
                                          </p:val>
                                        </p:tav>
                                      </p:tavLst>
                                    </p:anim>
                                    <p:anim calcmode="lin" valueType="num">
                                      <p:cBhvr>
                                        <p:cTn id="10" dur="2000" fill="hold"/>
                                        <p:tgtEl>
                                          <p:spTgt spid="1945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Effect transition="in" filter="wheel(4)">
                                      <p:cBhvr>
                                        <p:cTn id="15" dur="2000"/>
                                        <p:tgtEl>
                                          <p:spTgt spid="1945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nodeType="clickEffect">
                                  <p:stCondLst>
                                    <p:cond delay="0"/>
                                  </p:stCondLst>
                                  <p:iterate type="lt">
                                    <p:tmPct val="10000"/>
                                  </p:iterate>
                                  <p:childTnLst>
                                    <p:set>
                                      <p:cBhvr>
                                        <p:cTn id="19" dur="1" fill="hold">
                                          <p:stCondLst>
                                            <p:cond delay="0"/>
                                          </p:stCondLst>
                                        </p:cTn>
                                        <p:tgtEl>
                                          <p:spTgt spid="19459">
                                            <p:txEl>
                                              <p:pRg st="1" end="1"/>
                                            </p:txEl>
                                          </p:spTgt>
                                        </p:tgtEl>
                                        <p:attrNameLst>
                                          <p:attrName>style.visibility</p:attrName>
                                        </p:attrNameLst>
                                      </p:cBhvr>
                                      <p:to>
                                        <p:strVal val="visible"/>
                                      </p:to>
                                    </p:set>
                                    <p:anim calcmode="lin" valueType="num">
                                      <p:cBhvr>
                                        <p:cTn id="20" dur="500" fill="hold"/>
                                        <p:tgtEl>
                                          <p:spTgt spid="1945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19459">
                                            <p:txEl>
                                              <p:pRg st="1" end="1"/>
                                            </p:txEl>
                                          </p:spTgt>
                                        </p:tgtEl>
                                        <p:attrNameLst>
                                          <p:attrName>ppt_y</p:attrName>
                                        </p:attrNameLst>
                                      </p:cBhvr>
                                      <p:tavLst>
                                        <p:tav tm="0">
                                          <p:val>
                                            <p:strVal val="#ppt_y"/>
                                          </p:val>
                                        </p:tav>
                                        <p:tav tm="100000">
                                          <p:val>
                                            <p:strVal val="#ppt_y"/>
                                          </p:val>
                                        </p:tav>
                                      </p:tavLst>
                                    </p:anim>
                                    <p:anim calcmode="lin" valueType="num">
                                      <p:cBhvr>
                                        <p:cTn id="22" dur="500" fill="hold"/>
                                        <p:tgtEl>
                                          <p:spTgt spid="1945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1945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1945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nodeType="clickEffect">
                                  <p:stCondLst>
                                    <p:cond delay="0"/>
                                  </p:stCondLst>
                                  <p:childTnLst>
                                    <p:set>
                                      <p:cBhvr>
                                        <p:cTn id="28" dur="1" fill="hold">
                                          <p:stCondLst>
                                            <p:cond delay="0"/>
                                          </p:stCondLst>
                                        </p:cTn>
                                        <p:tgtEl>
                                          <p:spTgt spid="19459">
                                            <p:txEl>
                                              <p:pRg st="2" end="2"/>
                                            </p:txEl>
                                          </p:spTgt>
                                        </p:tgtEl>
                                        <p:attrNameLst>
                                          <p:attrName>style.visibility</p:attrName>
                                        </p:attrNameLst>
                                      </p:cBhvr>
                                      <p:to>
                                        <p:strVal val="visible"/>
                                      </p:to>
                                    </p:set>
                                    <p:anim calcmode="lin" valueType="num">
                                      <p:cBhvr>
                                        <p:cTn id="29" dur="1000" fill="hold"/>
                                        <p:tgtEl>
                                          <p:spTgt spid="19459">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19459">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1945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945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29" presetClass="entr" presetSubtype="0" fill="hold" nodeType="clickEffect">
                                  <p:stCondLst>
                                    <p:cond delay="0"/>
                                  </p:stCondLst>
                                  <p:childTnLst>
                                    <p:set>
                                      <p:cBhvr>
                                        <p:cTn id="36" dur="1" fill="hold">
                                          <p:stCondLst>
                                            <p:cond delay="0"/>
                                          </p:stCondLst>
                                        </p:cTn>
                                        <p:tgtEl>
                                          <p:spTgt spid="19459">
                                            <p:txEl>
                                              <p:pRg st="3" end="3"/>
                                            </p:txEl>
                                          </p:spTgt>
                                        </p:tgtEl>
                                        <p:attrNameLst>
                                          <p:attrName>style.visibility</p:attrName>
                                        </p:attrNameLst>
                                      </p:cBhvr>
                                      <p:to>
                                        <p:strVal val="visible"/>
                                      </p:to>
                                    </p:set>
                                    <p:anim calcmode="lin" valueType="num">
                                      <p:cBhvr>
                                        <p:cTn id="37" dur="1000" fill="hold"/>
                                        <p:tgtEl>
                                          <p:spTgt spid="19459">
                                            <p:txEl>
                                              <p:pRg st="3" end="3"/>
                                            </p:txEl>
                                          </p:spTgt>
                                        </p:tgtEl>
                                        <p:attrNameLst>
                                          <p:attrName>ppt_x</p:attrName>
                                        </p:attrNameLst>
                                      </p:cBhvr>
                                      <p:tavLst>
                                        <p:tav tm="0">
                                          <p:val>
                                            <p:strVal val="#ppt_x-.2"/>
                                          </p:val>
                                        </p:tav>
                                        <p:tav tm="100000">
                                          <p:val>
                                            <p:strVal val="#ppt_x"/>
                                          </p:val>
                                        </p:tav>
                                      </p:tavLst>
                                    </p:anim>
                                    <p:anim calcmode="lin" valueType="num">
                                      <p:cBhvr>
                                        <p:cTn id="38" dur="1000" fill="hold"/>
                                        <p:tgtEl>
                                          <p:spTgt spid="194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Fireworks</Template>
  <TotalTime>124</TotalTime>
  <Words>373</Words>
  <Application>Microsoft Office PowerPoint</Application>
  <PresentationFormat>Diaprojekcija na zaslonu (4:3)</PresentationFormat>
  <Paragraphs>31</Paragraphs>
  <Slides>6</Slides>
  <Notes>6</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6</vt:i4>
      </vt:variant>
    </vt:vector>
  </HeadingPairs>
  <TitlesOfParts>
    <vt:vector size="11" baseType="lpstr">
      <vt:lpstr>Arial</vt:lpstr>
      <vt:lpstr>Arial Black</vt:lpstr>
      <vt:lpstr>Times New Roman</vt:lpstr>
      <vt:lpstr>Wingdings</vt:lpstr>
      <vt:lpstr>Fireworks</vt:lpstr>
      <vt:lpstr>Standard 10.3 </vt:lpstr>
      <vt:lpstr>What were Social effects of the industrial revolution</vt:lpstr>
      <vt:lpstr>Child labor </vt:lpstr>
      <vt:lpstr>Housing </vt:lpstr>
      <vt:lpstr>Popular culture </vt:lpstr>
      <vt:lpstr>Popular culture</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were Social effects of the industrial revolution</dc:title>
  <dc:creator>Jason lundblad</dc:creator>
  <cp:lastModifiedBy>Nataša</cp:lastModifiedBy>
  <cp:revision>3</cp:revision>
  <dcterms:created xsi:type="dcterms:W3CDTF">2006-11-17T03:43:35Z</dcterms:created>
  <dcterms:modified xsi:type="dcterms:W3CDTF">2009-01-23T09:33:18Z</dcterms:modified>
</cp:coreProperties>
</file>